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5707007" r:id="rId5"/>
    <p:sldId id="2145707009" r:id="rId6"/>
    <p:sldId id="2145707062" r:id="rId7"/>
    <p:sldId id="2145707063" r:id="rId8"/>
  </p:sldIdLst>
  <p:sldSz cx="12192000" cy="6858000"/>
  <p:notesSz cx="9929813" cy="143573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F"/>
    <a:srgbClr val="313D4D"/>
    <a:srgbClr val="44546A"/>
    <a:srgbClr val="A6A6A6"/>
    <a:srgbClr val="D9D9D9"/>
    <a:srgbClr val="8FAADC"/>
    <a:srgbClr val="00CC99"/>
    <a:srgbClr val="4472C4"/>
    <a:srgbClr val="4C216D"/>
    <a:srgbClr val="A8C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1DF3A4-A950-4349-AE5A-D266CAB3A6F5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0EB51A18-AD8E-40AC-BA65-75B8D8B269D8}">
      <dgm:prSet phldrT="[Text]" custT="1"/>
      <dgm:spPr>
        <a:solidFill>
          <a:srgbClr val="44546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 spcFirstLastPara="0" vert="horz" wrap="square" lIns="87630" tIns="87630" rIns="87630" bIns="87630" numCol="1" spcCol="1270" anchor="ctr" anchorCtr="0"/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Vahvistamme hyvinvointia ja turvallisuutta</a:t>
          </a:r>
        </a:p>
      </dgm:t>
    </dgm:pt>
    <dgm:pt modelId="{06D5C999-102D-4B6B-966C-AA162FE4AD4A}" type="parTrans" cxnId="{0E42B7B6-4C9C-405E-9756-1EF82CEDEE83}">
      <dgm:prSet/>
      <dgm:spPr/>
      <dgm:t>
        <a:bodyPr/>
        <a:lstStyle/>
        <a:p>
          <a:endParaRPr lang="fi-FI"/>
        </a:p>
      </dgm:t>
    </dgm:pt>
    <dgm:pt modelId="{8FACDF3A-3040-42A1-8F8C-BD561655395C}" type="sibTrans" cxnId="{0E42B7B6-4C9C-405E-9756-1EF82CEDEE83}">
      <dgm:prSet/>
      <dgm:spPr/>
      <dgm:t>
        <a:bodyPr/>
        <a:lstStyle/>
        <a:p>
          <a:endParaRPr lang="fi-FI"/>
        </a:p>
      </dgm:t>
    </dgm:pt>
    <dgm:pt modelId="{DED1D7F8-EED3-4833-B5A5-90A14848EE52}">
      <dgm:prSet phldrT="[Text]" custT="1"/>
      <dgm:spPr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>
              <a:solidFill>
                <a:prstClr val="white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Ylläpidämme välitöntä kykyämme toimia suunnitellusti, asiakaslähtöisesti ja laadukkaasti kaikissa turvallisuustilanteissa</a:t>
          </a:r>
        </a:p>
      </dgm:t>
    </dgm:pt>
    <dgm:pt modelId="{246E8905-BBED-490B-885B-D67BFDB73371}" type="parTrans" cxnId="{54ECBE67-50C3-4726-BE74-A967A7EB872A}">
      <dgm:prSet/>
      <dgm:spPr/>
      <dgm:t>
        <a:bodyPr/>
        <a:lstStyle/>
        <a:p>
          <a:endParaRPr lang="fi-FI"/>
        </a:p>
      </dgm:t>
    </dgm:pt>
    <dgm:pt modelId="{E156963F-79B1-4774-B49D-3E901762C6DB}" type="sibTrans" cxnId="{54ECBE67-50C3-4726-BE74-A967A7EB872A}">
      <dgm:prSet/>
      <dgm:spPr/>
      <dgm:t>
        <a:bodyPr/>
        <a:lstStyle/>
        <a:p>
          <a:endParaRPr lang="fi-FI"/>
        </a:p>
      </dgm:t>
    </dgm:pt>
    <dgm:pt modelId="{FA94A74B-035D-4D1B-8CB6-954F73812A8C}">
      <dgm:prSet phldrT="[Text]" custT="1"/>
      <dgm:spPr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1200" kern="120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Vaikutamme siihen, että hyvinvointialue tulee vastaamaan ensihoidon järjestämisestä ja pelastuslaitos ensihoidon toteuttamisesta</a:t>
          </a:r>
        </a:p>
      </dgm:t>
    </dgm:pt>
    <dgm:pt modelId="{D71827B6-8307-433A-B180-C59358753557}" type="parTrans" cxnId="{C58C6163-2E90-4BC2-BE8A-4064ADBA1532}">
      <dgm:prSet/>
      <dgm:spPr/>
      <dgm:t>
        <a:bodyPr/>
        <a:lstStyle/>
        <a:p>
          <a:endParaRPr lang="fi-FI"/>
        </a:p>
      </dgm:t>
    </dgm:pt>
    <dgm:pt modelId="{03C941F8-482E-4D63-AB91-6F7BAF594FFA}" type="sibTrans" cxnId="{C58C6163-2E90-4BC2-BE8A-4064ADBA1532}">
      <dgm:prSet/>
      <dgm:spPr/>
      <dgm:t>
        <a:bodyPr/>
        <a:lstStyle/>
        <a:p>
          <a:endParaRPr lang="fi-FI"/>
        </a:p>
      </dgm:t>
    </dgm:pt>
    <dgm:pt modelId="{E76A338F-7B16-4FE3-ACE2-CE20A8B70B5B}">
      <dgm:prSet phldrT="[Text]"/>
      <dgm:spPr/>
      <dgm:t>
        <a:bodyPr/>
        <a:lstStyle/>
        <a:p>
          <a:r>
            <a:rPr lang="fi-FI"/>
            <a:t>Parannamme palveluita</a:t>
          </a:r>
        </a:p>
      </dgm:t>
    </dgm:pt>
    <dgm:pt modelId="{0817CE1F-D51B-451C-8B0B-2ECF986AE3F8}" type="parTrans" cxnId="{92F31787-5E7C-4794-801C-4C31725DC515}">
      <dgm:prSet/>
      <dgm:spPr/>
      <dgm:t>
        <a:bodyPr/>
        <a:lstStyle/>
        <a:p>
          <a:endParaRPr lang="fi-FI"/>
        </a:p>
      </dgm:t>
    </dgm:pt>
    <dgm:pt modelId="{CE4CB7D9-7BF1-40F4-BECE-87ECF9830188}" type="sibTrans" cxnId="{92F31787-5E7C-4794-801C-4C31725DC515}">
      <dgm:prSet/>
      <dgm:spPr/>
      <dgm:t>
        <a:bodyPr/>
        <a:lstStyle/>
        <a:p>
          <a:endParaRPr lang="fi-FI"/>
        </a:p>
      </dgm:t>
    </dgm:pt>
    <dgm:pt modelId="{6AE9528B-12DA-4365-9A25-63FAEC97E987}">
      <dgm:prSet phldrT="[Text]" custT="1"/>
      <dgm:spPr/>
      <dgm:t>
        <a:bodyPr/>
        <a:lstStyle/>
        <a:p>
          <a:pPr>
            <a:buNone/>
          </a:pP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Uudistamme palveluitamme ja parannamme niiden vaikuttavuutta asiakastarpeiden pohjalta</a:t>
          </a:r>
          <a:endParaRPr lang="fi-FI" sz="1400"/>
        </a:p>
      </dgm:t>
    </dgm:pt>
    <dgm:pt modelId="{DFD546B3-81F9-48F7-B70E-7DFD05F56257}" type="parTrans" cxnId="{BB421626-1C60-4686-9517-FC4B6BD86A06}">
      <dgm:prSet/>
      <dgm:spPr/>
      <dgm:t>
        <a:bodyPr/>
        <a:lstStyle/>
        <a:p>
          <a:endParaRPr lang="fi-FI"/>
        </a:p>
      </dgm:t>
    </dgm:pt>
    <dgm:pt modelId="{498F30EC-DA8E-41AA-8C50-8024CA695D7D}" type="sibTrans" cxnId="{BB421626-1C60-4686-9517-FC4B6BD86A06}">
      <dgm:prSet/>
      <dgm:spPr/>
      <dgm:t>
        <a:bodyPr/>
        <a:lstStyle/>
        <a:p>
          <a:endParaRPr lang="fi-FI"/>
        </a:p>
      </dgm:t>
    </dgm:pt>
    <dgm:pt modelId="{CF5439B4-6691-4A75-9B3C-7943EE204CF4}">
      <dgm:prSet phldrT="[Text]"/>
      <dgm:spPr/>
      <dgm:t>
        <a:bodyPr/>
        <a:lstStyle/>
        <a:p>
          <a:r>
            <a:rPr lang="fi-FI"/>
            <a:t>Arvostamme henkilöstöämme</a:t>
          </a:r>
        </a:p>
      </dgm:t>
    </dgm:pt>
    <dgm:pt modelId="{C5B41BB5-F0B5-4C9A-B734-D3439650F0A8}" type="parTrans" cxnId="{78E12E12-40D8-45E9-BF92-96021C2F5480}">
      <dgm:prSet/>
      <dgm:spPr/>
      <dgm:t>
        <a:bodyPr/>
        <a:lstStyle/>
        <a:p>
          <a:endParaRPr lang="fi-FI"/>
        </a:p>
      </dgm:t>
    </dgm:pt>
    <dgm:pt modelId="{D75756FE-FFE5-4320-BBF3-0E5145EADD81}" type="sibTrans" cxnId="{78E12E12-40D8-45E9-BF92-96021C2F5480}">
      <dgm:prSet/>
      <dgm:spPr/>
      <dgm:t>
        <a:bodyPr/>
        <a:lstStyle/>
        <a:p>
          <a:endParaRPr lang="fi-FI"/>
        </a:p>
      </dgm:t>
    </dgm:pt>
    <dgm:pt modelId="{6F1A5B7E-0F46-48DF-BC71-77A90CA809C8}">
      <dgm:prSet phldrT="[Text]" custT="1"/>
      <dgm:spPr/>
      <dgm:t>
        <a:bodyPr/>
        <a:lstStyle/>
        <a:p>
          <a:pPr>
            <a:buNone/>
          </a:pPr>
          <a:r>
            <a:rPr lang="fi-FI" sz="1400" dirty="0">
              <a:latin typeface="Calibri Light" panose="020F0302020204030204" pitchFamily="34" charset="0"/>
              <a:cs typeface="Calibri Light" panose="020F0302020204030204" pitchFamily="34" charset="0"/>
            </a:rPr>
            <a:t>Laadukkaalla johtamisella ja avoimella vuorovaikutuksella  rakennamme yhteisöllistä organisaatiokulttuuria</a:t>
          </a:r>
          <a:endParaRPr lang="fi-FI" sz="1400" dirty="0"/>
        </a:p>
      </dgm:t>
    </dgm:pt>
    <dgm:pt modelId="{41AB588C-76A7-4BF7-8599-6D4A1853520A}" type="parTrans" cxnId="{29757793-93D4-48DC-8ECA-3156962206EB}">
      <dgm:prSet/>
      <dgm:spPr/>
      <dgm:t>
        <a:bodyPr/>
        <a:lstStyle/>
        <a:p>
          <a:endParaRPr lang="fi-FI"/>
        </a:p>
      </dgm:t>
    </dgm:pt>
    <dgm:pt modelId="{3F06921E-107C-474E-A7F8-05847F8CACD8}" type="sibTrans" cxnId="{29757793-93D4-48DC-8ECA-3156962206EB}">
      <dgm:prSet/>
      <dgm:spPr/>
      <dgm:t>
        <a:bodyPr/>
        <a:lstStyle/>
        <a:p>
          <a:endParaRPr lang="fi-FI"/>
        </a:p>
      </dgm:t>
    </dgm:pt>
    <dgm:pt modelId="{98F2A40A-6041-447A-8E42-BC97EB7C6C84}">
      <dgm:prSet phldrT="[Text]"/>
      <dgm:spPr/>
      <dgm:t>
        <a:bodyPr/>
        <a:lstStyle/>
        <a:p>
          <a:r>
            <a:rPr lang="fi-FI"/>
            <a:t>Toimimme yhdessä</a:t>
          </a:r>
        </a:p>
      </dgm:t>
    </dgm:pt>
    <dgm:pt modelId="{B3314EE0-EB53-4B41-BF33-E45E5E4A52B5}" type="parTrans" cxnId="{2B2677C0-08A4-4A72-B05D-A03EDD45C5BB}">
      <dgm:prSet/>
      <dgm:spPr/>
      <dgm:t>
        <a:bodyPr/>
        <a:lstStyle/>
        <a:p>
          <a:endParaRPr lang="fi-FI"/>
        </a:p>
      </dgm:t>
    </dgm:pt>
    <dgm:pt modelId="{D60338C1-A334-44BF-8385-7803023EB55D}" type="sibTrans" cxnId="{2B2677C0-08A4-4A72-B05D-A03EDD45C5BB}">
      <dgm:prSet/>
      <dgm:spPr/>
      <dgm:t>
        <a:bodyPr/>
        <a:lstStyle/>
        <a:p>
          <a:endParaRPr lang="fi-FI"/>
        </a:p>
      </dgm:t>
    </dgm:pt>
    <dgm:pt modelId="{341AE5E7-0592-4765-8759-E000381C2D7D}">
      <dgm:prSet phldrT="[Text]"/>
      <dgm:spPr/>
      <dgm:t>
        <a:bodyPr/>
        <a:lstStyle/>
        <a:p>
          <a:r>
            <a:rPr lang="fi-FI"/>
            <a:t>Huolehdimme kestävästä taloudesta</a:t>
          </a:r>
        </a:p>
      </dgm:t>
    </dgm:pt>
    <dgm:pt modelId="{921F3146-6934-4BBB-A6F5-D4F124071776}" type="parTrans" cxnId="{62AE837F-EA5A-429E-8CEE-47970C49A69A}">
      <dgm:prSet/>
      <dgm:spPr/>
      <dgm:t>
        <a:bodyPr/>
        <a:lstStyle/>
        <a:p>
          <a:endParaRPr lang="fi-FI"/>
        </a:p>
      </dgm:t>
    </dgm:pt>
    <dgm:pt modelId="{FFF8CFD4-2D6F-4716-9C8C-EA3BAC9B11D4}" type="sibTrans" cxnId="{62AE837F-EA5A-429E-8CEE-47970C49A69A}">
      <dgm:prSet/>
      <dgm:spPr/>
      <dgm:t>
        <a:bodyPr/>
        <a:lstStyle/>
        <a:p>
          <a:endParaRPr lang="fi-FI"/>
        </a:p>
      </dgm:t>
    </dgm:pt>
    <dgm:pt modelId="{E786DF6D-159A-4321-AAB5-17749CE8699C}">
      <dgm:prSet phldrT="[Text]" custT="1"/>
      <dgm:spPr/>
      <dgm:t>
        <a:bodyPr/>
        <a:lstStyle/>
        <a:p>
          <a:pPr>
            <a:buNone/>
          </a:pP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Monimuotoisella yhteistyöllä vahvistamme asiakkaiden turvallisuutta ja hyvinvointia</a:t>
          </a:r>
          <a:endParaRPr lang="fi-FI" sz="1400"/>
        </a:p>
      </dgm:t>
    </dgm:pt>
    <dgm:pt modelId="{1008623A-027A-4C7F-B32A-CA0B2C42BA3A}" type="parTrans" cxnId="{F986E7C8-7841-4F85-825A-F84893F6F3F0}">
      <dgm:prSet/>
      <dgm:spPr/>
      <dgm:t>
        <a:bodyPr/>
        <a:lstStyle/>
        <a:p>
          <a:endParaRPr lang="fi-FI"/>
        </a:p>
      </dgm:t>
    </dgm:pt>
    <dgm:pt modelId="{64C8C8FB-BD8E-460E-9B7F-27EDD0CFB910}" type="sibTrans" cxnId="{F986E7C8-7841-4F85-825A-F84893F6F3F0}">
      <dgm:prSet/>
      <dgm:spPr/>
      <dgm:t>
        <a:bodyPr/>
        <a:lstStyle/>
        <a:p>
          <a:endParaRPr lang="fi-FI"/>
        </a:p>
      </dgm:t>
    </dgm:pt>
    <dgm:pt modelId="{F7597281-B3A8-4AAF-AB20-4EDC89951641}">
      <dgm:prSet phldrT="[Text]" custT="1"/>
      <dgm:spPr/>
      <dgm:t>
        <a:bodyPr/>
        <a:lstStyle/>
        <a:p>
          <a:pPr>
            <a:buNone/>
          </a:pP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Kehitämme toimintamme sekä palvelujemme vaikuttavuutta, laatua, kustannustehokkuutta sekä ympäristö-ystävällisyyttä</a:t>
          </a:r>
          <a:endParaRPr lang="fi-FI" sz="1400"/>
        </a:p>
      </dgm:t>
    </dgm:pt>
    <dgm:pt modelId="{348CFCB5-AB16-420C-A784-53B69EE5DB08}" type="parTrans" cxnId="{4F4BDAE3-D419-4836-9E6B-479E9679BF0F}">
      <dgm:prSet/>
      <dgm:spPr/>
      <dgm:t>
        <a:bodyPr/>
        <a:lstStyle/>
        <a:p>
          <a:endParaRPr lang="fi-FI"/>
        </a:p>
      </dgm:t>
    </dgm:pt>
    <dgm:pt modelId="{A25EB00D-6779-4ABA-8D46-8A79A6BF58DB}" type="sibTrans" cxnId="{4F4BDAE3-D419-4836-9E6B-479E9679BF0F}">
      <dgm:prSet/>
      <dgm:spPr/>
      <dgm:t>
        <a:bodyPr/>
        <a:lstStyle/>
        <a:p>
          <a:endParaRPr lang="fi-FI"/>
        </a:p>
      </dgm:t>
    </dgm:pt>
    <dgm:pt modelId="{0E4224EB-A5A5-4963-A4EE-009EF20709CE}">
      <dgm:prSet phldrT="[Text]" custT="1"/>
      <dgm:spPr/>
      <dgm:t>
        <a:bodyPr/>
        <a:lstStyle/>
        <a:p>
          <a:pPr>
            <a:buNone/>
          </a:pP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Tiedolla johtamisen kautta löydämme asiakkaille parhaiten sopivat, vaikuttavat ja taloudellisesti kestävät ratkaisut</a:t>
          </a:r>
          <a:endParaRPr lang="fi-FI" sz="1400"/>
        </a:p>
      </dgm:t>
    </dgm:pt>
    <dgm:pt modelId="{BF0BA379-E4CF-4F97-B055-86A1B61A2029}" type="parTrans" cxnId="{29BAFEC5-7069-4D73-B103-263B17ADF1DB}">
      <dgm:prSet/>
      <dgm:spPr/>
      <dgm:t>
        <a:bodyPr/>
        <a:lstStyle/>
        <a:p>
          <a:endParaRPr lang="fi-FI"/>
        </a:p>
      </dgm:t>
    </dgm:pt>
    <dgm:pt modelId="{D87205EA-D1EA-4DBA-90B3-F51E47346495}" type="sibTrans" cxnId="{29BAFEC5-7069-4D73-B103-263B17ADF1DB}">
      <dgm:prSet/>
      <dgm:spPr/>
      <dgm:t>
        <a:bodyPr/>
        <a:lstStyle/>
        <a:p>
          <a:endParaRPr lang="fi-FI"/>
        </a:p>
      </dgm:t>
    </dgm:pt>
    <dgm:pt modelId="{50A3F522-9946-44F2-8118-30F78D15FB07}">
      <dgm:prSet phldrT="[Text]" custT="1"/>
      <dgm:spPr/>
      <dgm:t>
        <a:bodyPr/>
        <a:lstStyle/>
        <a:p>
          <a:pPr>
            <a:buNone/>
          </a:pP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Mahdollistamme henkilöstömme osaamisen</a:t>
          </a:r>
          <a:br>
            <a:rPr lang="fi-FI" sz="1400"/>
          </a:br>
          <a:r>
            <a:rPr lang="fi-FI" sz="1400">
              <a:latin typeface="Calibri Light" panose="020F0302020204030204" pitchFamily="34" charset="0"/>
              <a:cs typeface="Calibri Light" panose="020F0302020204030204" pitchFamily="34" charset="0"/>
            </a:rPr>
            <a:t>kehittämisen</a:t>
          </a:r>
          <a:endParaRPr lang="fi-FI" sz="1400"/>
        </a:p>
      </dgm:t>
    </dgm:pt>
    <dgm:pt modelId="{BC8A83A5-97E6-4596-9BC2-2FC587314E45}" type="parTrans" cxnId="{BF5CCF7C-DB4D-43F2-82ED-EBB3ED74885B}">
      <dgm:prSet/>
      <dgm:spPr/>
      <dgm:t>
        <a:bodyPr/>
        <a:lstStyle/>
        <a:p>
          <a:endParaRPr lang="fi-FI"/>
        </a:p>
      </dgm:t>
    </dgm:pt>
    <dgm:pt modelId="{AB30989C-2FD4-4C99-A43E-761DDF70EE2D}" type="sibTrans" cxnId="{BF5CCF7C-DB4D-43F2-82ED-EBB3ED74885B}">
      <dgm:prSet/>
      <dgm:spPr/>
      <dgm:t>
        <a:bodyPr/>
        <a:lstStyle/>
        <a:p>
          <a:endParaRPr lang="fi-FI"/>
        </a:p>
      </dgm:t>
    </dgm:pt>
    <dgm:pt modelId="{8D667435-66DC-4CE4-AA5B-EB57B04C37AB}" type="pres">
      <dgm:prSet presAssocID="{D31DF3A4-A950-4349-AE5A-D266CAB3A6F5}" presName="theList" presStyleCnt="0">
        <dgm:presLayoutVars>
          <dgm:dir/>
          <dgm:animLvl val="lvl"/>
          <dgm:resizeHandles val="exact"/>
        </dgm:presLayoutVars>
      </dgm:prSet>
      <dgm:spPr/>
    </dgm:pt>
    <dgm:pt modelId="{8B777AB5-3DCD-4A91-94AE-BC379671B51E}" type="pres">
      <dgm:prSet presAssocID="{0EB51A18-AD8E-40AC-BA65-75B8D8B269D8}" presName="compNode" presStyleCnt="0"/>
      <dgm:spPr/>
    </dgm:pt>
    <dgm:pt modelId="{835F8CE7-CA90-4B11-9DFA-E9AEEA48235D}" type="pres">
      <dgm:prSet presAssocID="{0EB51A18-AD8E-40AC-BA65-75B8D8B269D8}" presName="aNode" presStyleLbl="bgShp" presStyleIdx="0" presStyleCnt="5"/>
      <dgm:spPr>
        <a:xfrm>
          <a:off x="6225" y="0"/>
          <a:ext cx="2184751" cy="5330152"/>
        </a:xfrm>
        <a:prstGeom prst="roundRect">
          <a:avLst>
            <a:gd name="adj" fmla="val 10000"/>
          </a:avLst>
        </a:prstGeom>
      </dgm:spPr>
    </dgm:pt>
    <dgm:pt modelId="{DCD457BE-C53A-4ED5-935B-74B4D0F89A9E}" type="pres">
      <dgm:prSet presAssocID="{0EB51A18-AD8E-40AC-BA65-75B8D8B269D8}" presName="textNode" presStyleLbl="bgShp" presStyleIdx="0" presStyleCnt="5"/>
      <dgm:spPr/>
    </dgm:pt>
    <dgm:pt modelId="{D5A73506-8903-4277-BC65-E0D9513968D0}" type="pres">
      <dgm:prSet presAssocID="{0EB51A18-AD8E-40AC-BA65-75B8D8B269D8}" presName="compChildNode" presStyleCnt="0"/>
      <dgm:spPr/>
    </dgm:pt>
    <dgm:pt modelId="{12FECD88-31BA-40EC-B39A-2000A2C7F55F}" type="pres">
      <dgm:prSet presAssocID="{0EB51A18-AD8E-40AC-BA65-75B8D8B269D8}" presName="theInnerList" presStyleCnt="0"/>
      <dgm:spPr/>
    </dgm:pt>
    <dgm:pt modelId="{97E131A7-507F-43E4-B746-EE2C4242F4FC}" type="pres">
      <dgm:prSet presAssocID="{DED1D7F8-EED3-4833-B5A5-90A14848EE52}" presName="childNode" presStyleLbl="node1" presStyleIdx="0" presStyleCnt="8" custScaleY="130678">
        <dgm:presLayoutVars>
          <dgm:bulletEnabled val="1"/>
        </dgm:presLayoutVars>
      </dgm:prSet>
      <dgm:spPr>
        <a:xfrm>
          <a:off x="224701" y="1600607"/>
          <a:ext cx="1747801" cy="1607113"/>
        </a:xfrm>
        <a:prstGeom prst="roundRect">
          <a:avLst>
            <a:gd name="adj" fmla="val 10000"/>
          </a:avLst>
        </a:prstGeom>
      </dgm:spPr>
    </dgm:pt>
    <dgm:pt modelId="{E09508E4-5EAC-40B9-9E80-7BAEE18C39EB}" type="pres">
      <dgm:prSet presAssocID="{DED1D7F8-EED3-4833-B5A5-90A14848EE52}" presName="aSpace2" presStyleCnt="0"/>
      <dgm:spPr/>
    </dgm:pt>
    <dgm:pt modelId="{CC45AD35-CC7E-4645-9846-516560E6C9F5}" type="pres">
      <dgm:prSet presAssocID="{FA94A74B-035D-4D1B-8CB6-954F73812A8C}" presName="childNode" presStyleLbl="node1" presStyleIdx="1" presStyleCnt="8">
        <dgm:presLayoutVars>
          <dgm:bulletEnabled val="1"/>
        </dgm:presLayoutVars>
      </dgm:prSet>
      <dgm:spPr>
        <a:xfrm>
          <a:off x="224701" y="3454969"/>
          <a:ext cx="1747801" cy="1607113"/>
        </a:xfrm>
        <a:prstGeom prst="roundRect">
          <a:avLst>
            <a:gd name="adj" fmla="val 10000"/>
          </a:avLst>
        </a:prstGeom>
      </dgm:spPr>
    </dgm:pt>
    <dgm:pt modelId="{CBA1D292-1BBD-45CC-85D6-070388228F36}" type="pres">
      <dgm:prSet presAssocID="{0EB51A18-AD8E-40AC-BA65-75B8D8B269D8}" presName="aSpace" presStyleCnt="0"/>
      <dgm:spPr/>
    </dgm:pt>
    <dgm:pt modelId="{D060159C-2952-4ADE-9EBD-1DD3B1E28B41}" type="pres">
      <dgm:prSet presAssocID="{E76A338F-7B16-4FE3-ACE2-CE20A8B70B5B}" presName="compNode" presStyleCnt="0"/>
      <dgm:spPr/>
    </dgm:pt>
    <dgm:pt modelId="{AC55B5B4-50C4-47AC-AE1F-D378C9D56A21}" type="pres">
      <dgm:prSet presAssocID="{E76A338F-7B16-4FE3-ACE2-CE20A8B70B5B}" presName="aNode" presStyleLbl="bgShp" presStyleIdx="1" presStyleCnt="5" custLinFactNeighborY="830"/>
      <dgm:spPr/>
    </dgm:pt>
    <dgm:pt modelId="{E805C281-2D9B-47DA-ADCC-B771BEC11017}" type="pres">
      <dgm:prSet presAssocID="{E76A338F-7B16-4FE3-ACE2-CE20A8B70B5B}" presName="textNode" presStyleLbl="bgShp" presStyleIdx="1" presStyleCnt="5"/>
      <dgm:spPr/>
    </dgm:pt>
    <dgm:pt modelId="{9F56B01B-0442-4A9B-A666-13E1B00A5594}" type="pres">
      <dgm:prSet presAssocID="{E76A338F-7B16-4FE3-ACE2-CE20A8B70B5B}" presName="compChildNode" presStyleCnt="0"/>
      <dgm:spPr/>
    </dgm:pt>
    <dgm:pt modelId="{2B8ABDB7-125C-4D45-B941-77CEFD4C1C0E}" type="pres">
      <dgm:prSet presAssocID="{E76A338F-7B16-4FE3-ACE2-CE20A8B70B5B}" presName="theInnerList" presStyleCnt="0"/>
      <dgm:spPr/>
    </dgm:pt>
    <dgm:pt modelId="{D0E963BE-31E2-451E-8AB5-8668C0D1BA81}" type="pres">
      <dgm:prSet presAssocID="{6AE9528B-12DA-4365-9A25-63FAEC97E987}" presName="childNode" presStyleLbl="node1" presStyleIdx="2" presStyleCnt="8" custScaleY="49803">
        <dgm:presLayoutVars>
          <dgm:bulletEnabled val="1"/>
        </dgm:presLayoutVars>
      </dgm:prSet>
      <dgm:spPr/>
    </dgm:pt>
    <dgm:pt modelId="{47ACE984-4B59-4EEC-81B3-7C7D40E2CC05}" type="pres">
      <dgm:prSet presAssocID="{E76A338F-7B16-4FE3-ACE2-CE20A8B70B5B}" presName="aSpace" presStyleCnt="0"/>
      <dgm:spPr/>
    </dgm:pt>
    <dgm:pt modelId="{50912749-AF24-44FE-A5B6-A44FE2D214AA}" type="pres">
      <dgm:prSet presAssocID="{CF5439B4-6691-4A75-9B3C-7943EE204CF4}" presName="compNode" presStyleCnt="0"/>
      <dgm:spPr/>
    </dgm:pt>
    <dgm:pt modelId="{7F2C6900-9BE5-4B4D-964F-53DE08933DA4}" type="pres">
      <dgm:prSet presAssocID="{CF5439B4-6691-4A75-9B3C-7943EE204CF4}" presName="aNode" presStyleLbl="bgShp" presStyleIdx="2" presStyleCnt="5"/>
      <dgm:spPr/>
    </dgm:pt>
    <dgm:pt modelId="{B918223A-39CE-427E-A78C-A4F83B3CEF5B}" type="pres">
      <dgm:prSet presAssocID="{CF5439B4-6691-4A75-9B3C-7943EE204CF4}" presName="textNode" presStyleLbl="bgShp" presStyleIdx="2" presStyleCnt="5"/>
      <dgm:spPr/>
    </dgm:pt>
    <dgm:pt modelId="{7C43D964-FAC8-4E4A-9332-74380801E6C1}" type="pres">
      <dgm:prSet presAssocID="{CF5439B4-6691-4A75-9B3C-7943EE204CF4}" presName="compChildNode" presStyleCnt="0"/>
      <dgm:spPr/>
    </dgm:pt>
    <dgm:pt modelId="{AFB325E5-8269-4634-856B-E548146EA851}" type="pres">
      <dgm:prSet presAssocID="{CF5439B4-6691-4A75-9B3C-7943EE204CF4}" presName="theInnerList" presStyleCnt="0"/>
      <dgm:spPr/>
    </dgm:pt>
    <dgm:pt modelId="{B401B5E2-7471-444F-AF6F-AC70D6324AC4}" type="pres">
      <dgm:prSet presAssocID="{6F1A5B7E-0F46-48DF-BC71-77A90CA809C8}" presName="childNode" presStyleLbl="node1" presStyleIdx="3" presStyleCnt="8" custScaleY="100598" custLinFactNeighborX="793" custLinFactNeighborY="-26245">
        <dgm:presLayoutVars>
          <dgm:bulletEnabled val="1"/>
        </dgm:presLayoutVars>
      </dgm:prSet>
      <dgm:spPr/>
    </dgm:pt>
    <dgm:pt modelId="{420F2366-499C-4E41-92FA-BC3A8F85BFC7}" type="pres">
      <dgm:prSet presAssocID="{6F1A5B7E-0F46-48DF-BC71-77A90CA809C8}" presName="aSpace2" presStyleCnt="0"/>
      <dgm:spPr/>
    </dgm:pt>
    <dgm:pt modelId="{CFB89614-6B62-4EC2-B1A3-B42241D9A19A}" type="pres">
      <dgm:prSet presAssocID="{50A3F522-9946-44F2-8118-30F78D15FB07}" presName="childNode" presStyleLbl="node1" presStyleIdx="4" presStyleCnt="8">
        <dgm:presLayoutVars>
          <dgm:bulletEnabled val="1"/>
        </dgm:presLayoutVars>
      </dgm:prSet>
      <dgm:spPr/>
    </dgm:pt>
    <dgm:pt modelId="{B266773F-193F-4460-B533-404C203E4937}" type="pres">
      <dgm:prSet presAssocID="{CF5439B4-6691-4A75-9B3C-7943EE204CF4}" presName="aSpace" presStyleCnt="0"/>
      <dgm:spPr/>
    </dgm:pt>
    <dgm:pt modelId="{7B74E509-255E-4D5F-8D09-A128E7245FDD}" type="pres">
      <dgm:prSet presAssocID="{98F2A40A-6041-447A-8E42-BC97EB7C6C84}" presName="compNode" presStyleCnt="0"/>
      <dgm:spPr/>
    </dgm:pt>
    <dgm:pt modelId="{A584CE3B-F1BB-43E2-A43E-757E44A3DE3C}" type="pres">
      <dgm:prSet presAssocID="{98F2A40A-6041-447A-8E42-BC97EB7C6C84}" presName="aNode" presStyleLbl="bgShp" presStyleIdx="3" presStyleCnt="5"/>
      <dgm:spPr/>
    </dgm:pt>
    <dgm:pt modelId="{843B6D27-8DE5-4BA7-8B30-896E78973745}" type="pres">
      <dgm:prSet presAssocID="{98F2A40A-6041-447A-8E42-BC97EB7C6C84}" presName="textNode" presStyleLbl="bgShp" presStyleIdx="3" presStyleCnt="5"/>
      <dgm:spPr/>
    </dgm:pt>
    <dgm:pt modelId="{B3DE34F9-FC2D-4EFB-9ADE-7FC761A98BFD}" type="pres">
      <dgm:prSet presAssocID="{98F2A40A-6041-447A-8E42-BC97EB7C6C84}" presName="compChildNode" presStyleCnt="0"/>
      <dgm:spPr/>
    </dgm:pt>
    <dgm:pt modelId="{B36FC8A0-8A53-40E6-9836-34985A86731C}" type="pres">
      <dgm:prSet presAssocID="{98F2A40A-6041-447A-8E42-BC97EB7C6C84}" presName="theInnerList" presStyleCnt="0"/>
      <dgm:spPr/>
    </dgm:pt>
    <dgm:pt modelId="{00550504-A708-4ACF-9DD9-DB855E7FB9EE}" type="pres">
      <dgm:prSet presAssocID="{E786DF6D-159A-4321-AAB5-17749CE8699C}" presName="childNode" presStyleLbl="node1" presStyleIdx="5" presStyleCnt="8" custScaleY="49270">
        <dgm:presLayoutVars>
          <dgm:bulletEnabled val="1"/>
        </dgm:presLayoutVars>
      </dgm:prSet>
      <dgm:spPr/>
    </dgm:pt>
    <dgm:pt modelId="{EA2E773E-C076-4F4F-853D-AFA2FF572A2A}" type="pres">
      <dgm:prSet presAssocID="{98F2A40A-6041-447A-8E42-BC97EB7C6C84}" presName="aSpace" presStyleCnt="0"/>
      <dgm:spPr/>
    </dgm:pt>
    <dgm:pt modelId="{A63F730E-653A-4377-8EB2-F1245D70E7BB}" type="pres">
      <dgm:prSet presAssocID="{341AE5E7-0592-4765-8759-E000381C2D7D}" presName="compNode" presStyleCnt="0"/>
      <dgm:spPr/>
    </dgm:pt>
    <dgm:pt modelId="{EC4015F6-3BB6-4229-9A58-CE63E610E0EE}" type="pres">
      <dgm:prSet presAssocID="{341AE5E7-0592-4765-8759-E000381C2D7D}" presName="aNode" presStyleLbl="bgShp" presStyleIdx="4" presStyleCnt="5"/>
      <dgm:spPr/>
    </dgm:pt>
    <dgm:pt modelId="{96627509-2ECF-48A2-8202-F47FD1803654}" type="pres">
      <dgm:prSet presAssocID="{341AE5E7-0592-4765-8759-E000381C2D7D}" presName="textNode" presStyleLbl="bgShp" presStyleIdx="4" presStyleCnt="5"/>
      <dgm:spPr/>
    </dgm:pt>
    <dgm:pt modelId="{A94349B3-2609-4CB6-9E6A-C35339D7EE01}" type="pres">
      <dgm:prSet presAssocID="{341AE5E7-0592-4765-8759-E000381C2D7D}" presName="compChildNode" presStyleCnt="0"/>
      <dgm:spPr/>
    </dgm:pt>
    <dgm:pt modelId="{D06F1DB0-DEB5-45F4-95D9-DADF5559A005}" type="pres">
      <dgm:prSet presAssocID="{341AE5E7-0592-4765-8759-E000381C2D7D}" presName="theInnerList" presStyleCnt="0"/>
      <dgm:spPr/>
    </dgm:pt>
    <dgm:pt modelId="{A8784A6F-3F4F-4DE1-A38E-3610F8F5D001}" type="pres">
      <dgm:prSet presAssocID="{F7597281-B3A8-4AAF-AB20-4EDC89951641}" presName="childNode" presStyleLbl="node1" presStyleIdx="6" presStyleCnt="8" custScaleX="105631" custScaleY="49803">
        <dgm:presLayoutVars>
          <dgm:bulletEnabled val="1"/>
        </dgm:presLayoutVars>
      </dgm:prSet>
      <dgm:spPr/>
    </dgm:pt>
    <dgm:pt modelId="{0950B79E-3005-40AF-A480-34B25B49C46F}" type="pres">
      <dgm:prSet presAssocID="{F7597281-B3A8-4AAF-AB20-4EDC89951641}" presName="aSpace2" presStyleCnt="0"/>
      <dgm:spPr/>
    </dgm:pt>
    <dgm:pt modelId="{6DB6E9DE-74BC-4CA9-8650-57B656634C4D}" type="pres">
      <dgm:prSet presAssocID="{0E4224EB-A5A5-4963-A4EE-009EF20709CE}" presName="childNode" presStyleLbl="node1" presStyleIdx="7" presStyleCnt="8" custScaleX="105631" custScaleY="49803" custLinFactNeighborX="202" custLinFactNeighborY="-27336">
        <dgm:presLayoutVars>
          <dgm:bulletEnabled val="1"/>
        </dgm:presLayoutVars>
      </dgm:prSet>
      <dgm:spPr/>
    </dgm:pt>
  </dgm:ptLst>
  <dgm:cxnLst>
    <dgm:cxn modelId="{C0114D00-66B9-4461-8E43-2BF0EB7D3680}" type="presOf" srcId="{341AE5E7-0592-4765-8759-E000381C2D7D}" destId="{96627509-2ECF-48A2-8202-F47FD1803654}" srcOrd="1" destOrd="0" presId="urn:microsoft.com/office/officeart/2005/8/layout/lProcess2"/>
    <dgm:cxn modelId="{800A370B-9F81-4CD0-AF71-A8C812DA954C}" type="presOf" srcId="{CF5439B4-6691-4A75-9B3C-7943EE204CF4}" destId="{7F2C6900-9BE5-4B4D-964F-53DE08933DA4}" srcOrd="0" destOrd="0" presId="urn:microsoft.com/office/officeart/2005/8/layout/lProcess2"/>
    <dgm:cxn modelId="{E4DE6B0F-D4A1-4663-93C8-09C14C2B34FB}" type="presOf" srcId="{D31DF3A4-A950-4349-AE5A-D266CAB3A6F5}" destId="{8D667435-66DC-4CE4-AA5B-EB57B04C37AB}" srcOrd="0" destOrd="0" presId="urn:microsoft.com/office/officeart/2005/8/layout/lProcess2"/>
    <dgm:cxn modelId="{78E12E12-40D8-45E9-BF92-96021C2F5480}" srcId="{D31DF3A4-A950-4349-AE5A-D266CAB3A6F5}" destId="{CF5439B4-6691-4A75-9B3C-7943EE204CF4}" srcOrd="2" destOrd="0" parTransId="{C5B41BB5-F0B5-4C9A-B734-D3439650F0A8}" sibTransId="{D75756FE-FFE5-4320-BBF3-0E5145EADD81}"/>
    <dgm:cxn modelId="{FDB12B15-51DF-4A9F-BE0F-7D543AF8E0C8}" type="presOf" srcId="{E76A338F-7B16-4FE3-ACE2-CE20A8B70B5B}" destId="{AC55B5B4-50C4-47AC-AE1F-D378C9D56A21}" srcOrd="0" destOrd="0" presId="urn:microsoft.com/office/officeart/2005/8/layout/lProcess2"/>
    <dgm:cxn modelId="{BB421626-1C60-4686-9517-FC4B6BD86A06}" srcId="{E76A338F-7B16-4FE3-ACE2-CE20A8B70B5B}" destId="{6AE9528B-12DA-4365-9A25-63FAEC97E987}" srcOrd="0" destOrd="0" parTransId="{DFD546B3-81F9-48F7-B70E-7DFD05F56257}" sibTransId="{498F30EC-DA8E-41AA-8C50-8024CA695D7D}"/>
    <dgm:cxn modelId="{613D4726-2D37-4F41-9535-32B10BFB3E2E}" type="presOf" srcId="{0EB51A18-AD8E-40AC-BA65-75B8D8B269D8}" destId="{DCD457BE-C53A-4ED5-935B-74B4D0F89A9E}" srcOrd="1" destOrd="0" presId="urn:microsoft.com/office/officeart/2005/8/layout/lProcess2"/>
    <dgm:cxn modelId="{49ADC732-448A-4319-B00C-EF8EFA1903BD}" type="presOf" srcId="{6F1A5B7E-0F46-48DF-BC71-77A90CA809C8}" destId="{B401B5E2-7471-444F-AF6F-AC70D6324AC4}" srcOrd="0" destOrd="0" presId="urn:microsoft.com/office/officeart/2005/8/layout/lProcess2"/>
    <dgm:cxn modelId="{00A54740-9B37-498A-9BB6-AEEE14CBDA02}" type="presOf" srcId="{0E4224EB-A5A5-4963-A4EE-009EF20709CE}" destId="{6DB6E9DE-74BC-4CA9-8650-57B656634C4D}" srcOrd="0" destOrd="0" presId="urn:microsoft.com/office/officeart/2005/8/layout/lProcess2"/>
    <dgm:cxn modelId="{C58C6163-2E90-4BC2-BE8A-4064ADBA1532}" srcId="{0EB51A18-AD8E-40AC-BA65-75B8D8B269D8}" destId="{FA94A74B-035D-4D1B-8CB6-954F73812A8C}" srcOrd="1" destOrd="0" parTransId="{D71827B6-8307-433A-B180-C59358753557}" sibTransId="{03C941F8-482E-4D63-AB91-6F7BAF594FFA}"/>
    <dgm:cxn modelId="{54ECBE67-50C3-4726-BE74-A967A7EB872A}" srcId="{0EB51A18-AD8E-40AC-BA65-75B8D8B269D8}" destId="{DED1D7F8-EED3-4833-B5A5-90A14848EE52}" srcOrd="0" destOrd="0" parTransId="{246E8905-BBED-490B-885B-D67BFDB73371}" sibTransId="{E156963F-79B1-4774-B49D-3E901762C6DB}"/>
    <dgm:cxn modelId="{2E814A58-5931-4A28-A809-0AC3BC463375}" type="presOf" srcId="{341AE5E7-0592-4765-8759-E000381C2D7D}" destId="{EC4015F6-3BB6-4229-9A58-CE63E610E0EE}" srcOrd="0" destOrd="0" presId="urn:microsoft.com/office/officeart/2005/8/layout/lProcess2"/>
    <dgm:cxn modelId="{9B163679-3534-4EB2-B13C-94DAA4761607}" type="presOf" srcId="{FA94A74B-035D-4D1B-8CB6-954F73812A8C}" destId="{CC45AD35-CC7E-4645-9846-516560E6C9F5}" srcOrd="0" destOrd="0" presId="urn:microsoft.com/office/officeart/2005/8/layout/lProcess2"/>
    <dgm:cxn modelId="{E0BE1D7C-1963-4512-AB89-A5E87B98DFB3}" type="presOf" srcId="{F7597281-B3A8-4AAF-AB20-4EDC89951641}" destId="{A8784A6F-3F4F-4DE1-A38E-3610F8F5D001}" srcOrd="0" destOrd="0" presId="urn:microsoft.com/office/officeart/2005/8/layout/lProcess2"/>
    <dgm:cxn modelId="{BF5CCF7C-DB4D-43F2-82ED-EBB3ED74885B}" srcId="{CF5439B4-6691-4A75-9B3C-7943EE204CF4}" destId="{50A3F522-9946-44F2-8118-30F78D15FB07}" srcOrd="1" destOrd="0" parTransId="{BC8A83A5-97E6-4596-9BC2-2FC587314E45}" sibTransId="{AB30989C-2FD4-4C99-A43E-761DDF70EE2D}"/>
    <dgm:cxn modelId="{62AE837F-EA5A-429E-8CEE-47970C49A69A}" srcId="{D31DF3A4-A950-4349-AE5A-D266CAB3A6F5}" destId="{341AE5E7-0592-4765-8759-E000381C2D7D}" srcOrd="4" destOrd="0" parTransId="{921F3146-6934-4BBB-A6F5-D4F124071776}" sibTransId="{FFF8CFD4-2D6F-4716-9C8C-EA3BAC9B11D4}"/>
    <dgm:cxn modelId="{92F31787-5E7C-4794-801C-4C31725DC515}" srcId="{D31DF3A4-A950-4349-AE5A-D266CAB3A6F5}" destId="{E76A338F-7B16-4FE3-ACE2-CE20A8B70B5B}" srcOrd="1" destOrd="0" parTransId="{0817CE1F-D51B-451C-8B0B-2ECF986AE3F8}" sibTransId="{CE4CB7D9-7BF1-40F4-BECE-87ECF9830188}"/>
    <dgm:cxn modelId="{29757793-93D4-48DC-8ECA-3156962206EB}" srcId="{CF5439B4-6691-4A75-9B3C-7943EE204CF4}" destId="{6F1A5B7E-0F46-48DF-BC71-77A90CA809C8}" srcOrd="0" destOrd="0" parTransId="{41AB588C-76A7-4BF7-8599-6D4A1853520A}" sibTransId="{3F06921E-107C-474E-A7F8-05847F8CACD8}"/>
    <dgm:cxn modelId="{29FFD19D-FC4C-461D-9E34-BCEA67106299}" type="presOf" srcId="{50A3F522-9946-44F2-8118-30F78D15FB07}" destId="{CFB89614-6B62-4EC2-B1A3-B42241D9A19A}" srcOrd="0" destOrd="0" presId="urn:microsoft.com/office/officeart/2005/8/layout/lProcess2"/>
    <dgm:cxn modelId="{FBD3159E-3018-4E8F-8A53-BE12D87918F4}" type="presOf" srcId="{E786DF6D-159A-4321-AAB5-17749CE8699C}" destId="{00550504-A708-4ACF-9DD9-DB855E7FB9EE}" srcOrd="0" destOrd="0" presId="urn:microsoft.com/office/officeart/2005/8/layout/lProcess2"/>
    <dgm:cxn modelId="{C04654AD-A015-47FB-B460-A4637414D4CF}" type="presOf" srcId="{CF5439B4-6691-4A75-9B3C-7943EE204CF4}" destId="{B918223A-39CE-427E-A78C-A4F83B3CEF5B}" srcOrd="1" destOrd="0" presId="urn:microsoft.com/office/officeart/2005/8/layout/lProcess2"/>
    <dgm:cxn modelId="{92F587B1-1169-4F72-B863-6E2DF26C80D8}" type="presOf" srcId="{E76A338F-7B16-4FE3-ACE2-CE20A8B70B5B}" destId="{E805C281-2D9B-47DA-ADCC-B771BEC11017}" srcOrd="1" destOrd="0" presId="urn:microsoft.com/office/officeart/2005/8/layout/lProcess2"/>
    <dgm:cxn modelId="{0E42B7B6-4C9C-405E-9756-1EF82CEDEE83}" srcId="{D31DF3A4-A950-4349-AE5A-D266CAB3A6F5}" destId="{0EB51A18-AD8E-40AC-BA65-75B8D8B269D8}" srcOrd="0" destOrd="0" parTransId="{06D5C999-102D-4B6B-966C-AA162FE4AD4A}" sibTransId="{8FACDF3A-3040-42A1-8F8C-BD561655395C}"/>
    <dgm:cxn modelId="{2B2677C0-08A4-4A72-B05D-A03EDD45C5BB}" srcId="{D31DF3A4-A950-4349-AE5A-D266CAB3A6F5}" destId="{98F2A40A-6041-447A-8E42-BC97EB7C6C84}" srcOrd="3" destOrd="0" parTransId="{B3314EE0-EB53-4B41-BF33-E45E5E4A52B5}" sibTransId="{D60338C1-A334-44BF-8385-7803023EB55D}"/>
    <dgm:cxn modelId="{29BAFEC5-7069-4D73-B103-263B17ADF1DB}" srcId="{341AE5E7-0592-4765-8759-E000381C2D7D}" destId="{0E4224EB-A5A5-4963-A4EE-009EF20709CE}" srcOrd="1" destOrd="0" parTransId="{BF0BA379-E4CF-4F97-B055-86A1B61A2029}" sibTransId="{D87205EA-D1EA-4DBA-90B3-F51E47346495}"/>
    <dgm:cxn modelId="{F986E7C8-7841-4F85-825A-F84893F6F3F0}" srcId="{98F2A40A-6041-447A-8E42-BC97EB7C6C84}" destId="{E786DF6D-159A-4321-AAB5-17749CE8699C}" srcOrd="0" destOrd="0" parTransId="{1008623A-027A-4C7F-B32A-CA0B2C42BA3A}" sibTransId="{64C8C8FB-BD8E-460E-9B7F-27EDD0CFB910}"/>
    <dgm:cxn modelId="{47B450CE-4EA2-4907-B934-AAC0CFEA9764}" type="presOf" srcId="{0EB51A18-AD8E-40AC-BA65-75B8D8B269D8}" destId="{835F8CE7-CA90-4B11-9DFA-E9AEEA48235D}" srcOrd="0" destOrd="0" presId="urn:microsoft.com/office/officeart/2005/8/layout/lProcess2"/>
    <dgm:cxn modelId="{11EDEACF-71F4-4C0A-B2E2-0CF67B12F6D2}" type="presOf" srcId="{98F2A40A-6041-447A-8E42-BC97EB7C6C84}" destId="{A584CE3B-F1BB-43E2-A43E-757E44A3DE3C}" srcOrd="0" destOrd="0" presId="urn:microsoft.com/office/officeart/2005/8/layout/lProcess2"/>
    <dgm:cxn modelId="{8ACF26D1-3D15-44E6-BA0F-6F15F41960CB}" type="presOf" srcId="{98F2A40A-6041-447A-8E42-BC97EB7C6C84}" destId="{843B6D27-8DE5-4BA7-8B30-896E78973745}" srcOrd="1" destOrd="0" presId="urn:microsoft.com/office/officeart/2005/8/layout/lProcess2"/>
    <dgm:cxn modelId="{4F4BDAE3-D419-4836-9E6B-479E9679BF0F}" srcId="{341AE5E7-0592-4765-8759-E000381C2D7D}" destId="{F7597281-B3A8-4AAF-AB20-4EDC89951641}" srcOrd="0" destOrd="0" parTransId="{348CFCB5-AB16-420C-A784-53B69EE5DB08}" sibTransId="{A25EB00D-6779-4ABA-8D46-8A79A6BF58DB}"/>
    <dgm:cxn modelId="{DAFF05EC-4759-4385-9E3A-CF973FC9E1B3}" type="presOf" srcId="{DED1D7F8-EED3-4833-B5A5-90A14848EE52}" destId="{97E131A7-507F-43E4-B746-EE2C4242F4FC}" srcOrd="0" destOrd="0" presId="urn:microsoft.com/office/officeart/2005/8/layout/lProcess2"/>
    <dgm:cxn modelId="{A38F37F0-ABDA-4A1D-BED1-A950CDD317E2}" type="presOf" srcId="{6AE9528B-12DA-4365-9A25-63FAEC97E987}" destId="{D0E963BE-31E2-451E-8AB5-8668C0D1BA81}" srcOrd="0" destOrd="0" presId="urn:microsoft.com/office/officeart/2005/8/layout/lProcess2"/>
    <dgm:cxn modelId="{96E10957-1309-4E7A-B8FE-323AE053D436}" type="presParOf" srcId="{8D667435-66DC-4CE4-AA5B-EB57B04C37AB}" destId="{8B777AB5-3DCD-4A91-94AE-BC379671B51E}" srcOrd="0" destOrd="0" presId="urn:microsoft.com/office/officeart/2005/8/layout/lProcess2"/>
    <dgm:cxn modelId="{00A608BD-5953-4803-992C-90676080A330}" type="presParOf" srcId="{8B777AB5-3DCD-4A91-94AE-BC379671B51E}" destId="{835F8CE7-CA90-4B11-9DFA-E9AEEA48235D}" srcOrd="0" destOrd="0" presId="urn:microsoft.com/office/officeart/2005/8/layout/lProcess2"/>
    <dgm:cxn modelId="{591F0A38-6134-42D0-926F-F610238751D2}" type="presParOf" srcId="{8B777AB5-3DCD-4A91-94AE-BC379671B51E}" destId="{DCD457BE-C53A-4ED5-935B-74B4D0F89A9E}" srcOrd="1" destOrd="0" presId="urn:microsoft.com/office/officeart/2005/8/layout/lProcess2"/>
    <dgm:cxn modelId="{CB112425-3084-44D6-9E6C-DD12BD1D9EB1}" type="presParOf" srcId="{8B777AB5-3DCD-4A91-94AE-BC379671B51E}" destId="{D5A73506-8903-4277-BC65-E0D9513968D0}" srcOrd="2" destOrd="0" presId="urn:microsoft.com/office/officeart/2005/8/layout/lProcess2"/>
    <dgm:cxn modelId="{DE09261E-85F3-4017-A767-311A766E8310}" type="presParOf" srcId="{D5A73506-8903-4277-BC65-E0D9513968D0}" destId="{12FECD88-31BA-40EC-B39A-2000A2C7F55F}" srcOrd="0" destOrd="0" presId="urn:microsoft.com/office/officeart/2005/8/layout/lProcess2"/>
    <dgm:cxn modelId="{762A5277-F077-41D8-B284-4DEC408BCC38}" type="presParOf" srcId="{12FECD88-31BA-40EC-B39A-2000A2C7F55F}" destId="{97E131A7-507F-43E4-B746-EE2C4242F4FC}" srcOrd="0" destOrd="0" presId="urn:microsoft.com/office/officeart/2005/8/layout/lProcess2"/>
    <dgm:cxn modelId="{D8D275F3-F98D-4118-8BEF-4A437E81F2F6}" type="presParOf" srcId="{12FECD88-31BA-40EC-B39A-2000A2C7F55F}" destId="{E09508E4-5EAC-40B9-9E80-7BAEE18C39EB}" srcOrd="1" destOrd="0" presId="urn:microsoft.com/office/officeart/2005/8/layout/lProcess2"/>
    <dgm:cxn modelId="{23B7CBB0-5D3E-4811-9444-EE787003EA20}" type="presParOf" srcId="{12FECD88-31BA-40EC-B39A-2000A2C7F55F}" destId="{CC45AD35-CC7E-4645-9846-516560E6C9F5}" srcOrd="2" destOrd="0" presId="urn:microsoft.com/office/officeart/2005/8/layout/lProcess2"/>
    <dgm:cxn modelId="{783D991D-3339-4EF6-A41F-DE9337D29DFD}" type="presParOf" srcId="{8D667435-66DC-4CE4-AA5B-EB57B04C37AB}" destId="{CBA1D292-1BBD-45CC-85D6-070388228F36}" srcOrd="1" destOrd="0" presId="urn:microsoft.com/office/officeart/2005/8/layout/lProcess2"/>
    <dgm:cxn modelId="{2C6C0C76-CB16-43EE-9CEA-D607E404D4DB}" type="presParOf" srcId="{8D667435-66DC-4CE4-AA5B-EB57B04C37AB}" destId="{D060159C-2952-4ADE-9EBD-1DD3B1E28B41}" srcOrd="2" destOrd="0" presId="urn:microsoft.com/office/officeart/2005/8/layout/lProcess2"/>
    <dgm:cxn modelId="{BCE10A3E-0195-422F-B8DD-FB77DB054F36}" type="presParOf" srcId="{D060159C-2952-4ADE-9EBD-1DD3B1E28B41}" destId="{AC55B5B4-50C4-47AC-AE1F-D378C9D56A21}" srcOrd="0" destOrd="0" presId="urn:microsoft.com/office/officeart/2005/8/layout/lProcess2"/>
    <dgm:cxn modelId="{9DBD62A8-6FD0-491F-A639-C505D10E3A61}" type="presParOf" srcId="{D060159C-2952-4ADE-9EBD-1DD3B1E28B41}" destId="{E805C281-2D9B-47DA-ADCC-B771BEC11017}" srcOrd="1" destOrd="0" presId="urn:microsoft.com/office/officeart/2005/8/layout/lProcess2"/>
    <dgm:cxn modelId="{D84D07DD-64A4-4460-A97D-30724471D0EA}" type="presParOf" srcId="{D060159C-2952-4ADE-9EBD-1DD3B1E28B41}" destId="{9F56B01B-0442-4A9B-A666-13E1B00A5594}" srcOrd="2" destOrd="0" presId="urn:microsoft.com/office/officeart/2005/8/layout/lProcess2"/>
    <dgm:cxn modelId="{6AC9A175-2CDE-42D2-9DFA-37B7D4E79888}" type="presParOf" srcId="{9F56B01B-0442-4A9B-A666-13E1B00A5594}" destId="{2B8ABDB7-125C-4D45-B941-77CEFD4C1C0E}" srcOrd="0" destOrd="0" presId="urn:microsoft.com/office/officeart/2005/8/layout/lProcess2"/>
    <dgm:cxn modelId="{338CC32D-2515-42A0-ABB3-353A92D1EE57}" type="presParOf" srcId="{2B8ABDB7-125C-4D45-B941-77CEFD4C1C0E}" destId="{D0E963BE-31E2-451E-8AB5-8668C0D1BA81}" srcOrd="0" destOrd="0" presId="urn:microsoft.com/office/officeart/2005/8/layout/lProcess2"/>
    <dgm:cxn modelId="{8547CDAB-AEC2-417B-8CF0-0323E6A7E550}" type="presParOf" srcId="{8D667435-66DC-4CE4-AA5B-EB57B04C37AB}" destId="{47ACE984-4B59-4EEC-81B3-7C7D40E2CC05}" srcOrd="3" destOrd="0" presId="urn:microsoft.com/office/officeart/2005/8/layout/lProcess2"/>
    <dgm:cxn modelId="{247C7A07-68EA-4470-93AE-D7BF08A20D84}" type="presParOf" srcId="{8D667435-66DC-4CE4-AA5B-EB57B04C37AB}" destId="{50912749-AF24-44FE-A5B6-A44FE2D214AA}" srcOrd="4" destOrd="0" presId="urn:microsoft.com/office/officeart/2005/8/layout/lProcess2"/>
    <dgm:cxn modelId="{123D6A68-14A0-4FDF-8C63-DF8DF0024B1F}" type="presParOf" srcId="{50912749-AF24-44FE-A5B6-A44FE2D214AA}" destId="{7F2C6900-9BE5-4B4D-964F-53DE08933DA4}" srcOrd="0" destOrd="0" presId="urn:microsoft.com/office/officeart/2005/8/layout/lProcess2"/>
    <dgm:cxn modelId="{AB2947A0-78B7-40B8-BCD8-19B20AB7929C}" type="presParOf" srcId="{50912749-AF24-44FE-A5B6-A44FE2D214AA}" destId="{B918223A-39CE-427E-A78C-A4F83B3CEF5B}" srcOrd="1" destOrd="0" presId="urn:microsoft.com/office/officeart/2005/8/layout/lProcess2"/>
    <dgm:cxn modelId="{6598C845-62FB-4195-8BCB-8F95B806363C}" type="presParOf" srcId="{50912749-AF24-44FE-A5B6-A44FE2D214AA}" destId="{7C43D964-FAC8-4E4A-9332-74380801E6C1}" srcOrd="2" destOrd="0" presId="urn:microsoft.com/office/officeart/2005/8/layout/lProcess2"/>
    <dgm:cxn modelId="{9F99EBCC-B8DB-4631-B6DE-9A9E78665662}" type="presParOf" srcId="{7C43D964-FAC8-4E4A-9332-74380801E6C1}" destId="{AFB325E5-8269-4634-856B-E548146EA851}" srcOrd="0" destOrd="0" presId="urn:microsoft.com/office/officeart/2005/8/layout/lProcess2"/>
    <dgm:cxn modelId="{D644856F-939F-411B-9628-53453097B288}" type="presParOf" srcId="{AFB325E5-8269-4634-856B-E548146EA851}" destId="{B401B5E2-7471-444F-AF6F-AC70D6324AC4}" srcOrd="0" destOrd="0" presId="urn:microsoft.com/office/officeart/2005/8/layout/lProcess2"/>
    <dgm:cxn modelId="{F3681059-7D50-4A89-AC4B-5BDEDDCC071B}" type="presParOf" srcId="{AFB325E5-8269-4634-856B-E548146EA851}" destId="{420F2366-499C-4E41-92FA-BC3A8F85BFC7}" srcOrd="1" destOrd="0" presId="urn:microsoft.com/office/officeart/2005/8/layout/lProcess2"/>
    <dgm:cxn modelId="{6B0CF5CC-21E5-4881-B285-E2BEBF2C7A68}" type="presParOf" srcId="{AFB325E5-8269-4634-856B-E548146EA851}" destId="{CFB89614-6B62-4EC2-B1A3-B42241D9A19A}" srcOrd="2" destOrd="0" presId="urn:microsoft.com/office/officeart/2005/8/layout/lProcess2"/>
    <dgm:cxn modelId="{7E2B6B90-C8AA-4B0B-AA3F-AABF205EC242}" type="presParOf" srcId="{8D667435-66DC-4CE4-AA5B-EB57B04C37AB}" destId="{B266773F-193F-4460-B533-404C203E4937}" srcOrd="5" destOrd="0" presId="urn:microsoft.com/office/officeart/2005/8/layout/lProcess2"/>
    <dgm:cxn modelId="{F33F5FD0-1380-4C55-A572-8BBFB90ABDF6}" type="presParOf" srcId="{8D667435-66DC-4CE4-AA5B-EB57B04C37AB}" destId="{7B74E509-255E-4D5F-8D09-A128E7245FDD}" srcOrd="6" destOrd="0" presId="urn:microsoft.com/office/officeart/2005/8/layout/lProcess2"/>
    <dgm:cxn modelId="{763B742A-3F53-4C5F-A5E8-26E591CF3492}" type="presParOf" srcId="{7B74E509-255E-4D5F-8D09-A128E7245FDD}" destId="{A584CE3B-F1BB-43E2-A43E-757E44A3DE3C}" srcOrd="0" destOrd="0" presId="urn:microsoft.com/office/officeart/2005/8/layout/lProcess2"/>
    <dgm:cxn modelId="{39699801-88D3-4B2F-A088-22EF2EBB9AC0}" type="presParOf" srcId="{7B74E509-255E-4D5F-8D09-A128E7245FDD}" destId="{843B6D27-8DE5-4BA7-8B30-896E78973745}" srcOrd="1" destOrd="0" presId="urn:microsoft.com/office/officeart/2005/8/layout/lProcess2"/>
    <dgm:cxn modelId="{9A4DE590-3F08-48FC-AC81-03A2C8ECE5D8}" type="presParOf" srcId="{7B74E509-255E-4D5F-8D09-A128E7245FDD}" destId="{B3DE34F9-FC2D-4EFB-9ADE-7FC761A98BFD}" srcOrd="2" destOrd="0" presId="urn:microsoft.com/office/officeart/2005/8/layout/lProcess2"/>
    <dgm:cxn modelId="{A9EDF2B0-C419-4CC2-8789-90A0A1E49DE1}" type="presParOf" srcId="{B3DE34F9-FC2D-4EFB-9ADE-7FC761A98BFD}" destId="{B36FC8A0-8A53-40E6-9836-34985A86731C}" srcOrd="0" destOrd="0" presId="urn:microsoft.com/office/officeart/2005/8/layout/lProcess2"/>
    <dgm:cxn modelId="{4FC1FCE6-3F80-4B33-9FB0-9EF2B65B0632}" type="presParOf" srcId="{B36FC8A0-8A53-40E6-9836-34985A86731C}" destId="{00550504-A708-4ACF-9DD9-DB855E7FB9EE}" srcOrd="0" destOrd="0" presId="urn:microsoft.com/office/officeart/2005/8/layout/lProcess2"/>
    <dgm:cxn modelId="{7EB67FE5-8865-4B21-8B18-2E73BF9A40A5}" type="presParOf" srcId="{8D667435-66DC-4CE4-AA5B-EB57B04C37AB}" destId="{EA2E773E-C076-4F4F-853D-AFA2FF572A2A}" srcOrd="7" destOrd="0" presId="urn:microsoft.com/office/officeart/2005/8/layout/lProcess2"/>
    <dgm:cxn modelId="{643BF3DE-EF2B-4D12-9BBB-83E130FCE454}" type="presParOf" srcId="{8D667435-66DC-4CE4-AA5B-EB57B04C37AB}" destId="{A63F730E-653A-4377-8EB2-F1245D70E7BB}" srcOrd="8" destOrd="0" presId="urn:microsoft.com/office/officeart/2005/8/layout/lProcess2"/>
    <dgm:cxn modelId="{7963626C-E047-403E-BB5A-2CBF03424159}" type="presParOf" srcId="{A63F730E-653A-4377-8EB2-F1245D70E7BB}" destId="{EC4015F6-3BB6-4229-9A58-CE63E610E0EE}" srcOrd="0" destOrd="0" presId="urn:microsoft.com/office/officeart/2005/8/layout/lProcess2"/>
    <dgm:cxn modelId="{288E9139-9304-4A44-9BFE-E7910C925DA0}" type="presParOf" srcId="{A63F730E-653A-4377-8EB2-F1245D70E7BB}" destId="{96627509-2ECF-48A2-8202-F47FD1803654}" srcOrd="1" destOrd="0" presId="urn:microsoft.com/office/officeart/2005/8/layout/lProcess2"/>
    <dgm:cxn modelId="{1EC4F8D3-68C1-45D0-B73C-E934F87E5FD9}" type="presParOf" srcId="{A63F730E-653A-4377-8EB2-F1245D70E7BB}" destId="{A94349B3-2609-4CB6-9E6A-C35339D7EE01}" srcOrd="2" destOrd="0" presId="urn:microsoft.com/office/officeart/2005/8/layout/lProcess2"/>
    <dgm:cxn modelId="{DAA63209-3FDA-4B3A-BCFC-17826EE9A4A2}" type="presParOf" srcId="{A94349B3-2609-4CB6-9E6A-C35339D7EE01}" destId="{D06F1DB0-DEB5-45F4-95D9-DADF5559A005}" srcOrd="0" destOrd="0" presId="urn:microsoft.com/office/officeart/2005/8/layout/lProcess2"/>
    <dgm:cxn modelId="{A50E5032-DB0E-4AA7-B36E-56991238C670}" type="presParOf" srcId="{D06F1DB0-DEB5-45F4-95D9-DADF5559A005}" destId="{A8784A6F-3F4F-4DE1-A38E-3610F8F5D001}" srcOrd="0" destOrd="0" presId="urn:microsoft.com/office/officeart/2005/8/layout/lProcess2"/>
    <dgm:cxn modelId="{B6907F16-1403-4DF1-A35F-EB1E83B3C4EF}" type="presParOf" srcId="{D06F1DB0-DEB5-45F4-95D9-DADF5559A005}" destId="{0950B79E-3005-40AF-A480-34B25B49C46F}" srcOrd="1" destOrd="0" presId="urn:microsoft.com/office/officeart/2005/8/layout/lProcess2"/>
    <dgm:cxn modelId="{38019828-4859-4D4D-94DC-23390A81E1E8}" type="presParOf" srcId="{D06F1DB0-DEB5-45F4-95D9-DADF5559A005}" destId="{6DB6E9DE-74BC-4CA9-8650-57B656634C4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1DF3A4-A950-4349-AE5A-D266CAB3A6F5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0EB51A18-AD8E-40AC-BA65-75B8D8B269D8}">
      <dgm:prSet phldrT="[Text]" custT="1"/>
      <dgm:spPr>
        <a:solidFill>
          <a:srgbClr val="44546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 spcFirstLastPara="0" vert="horz" wrap="square" lIns="87630" tIns="87630" rIns="87630" bIns="87630" numCol="1" spcCol="1270" anchor="t" anchorCtr="0"/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Vahvistamme hyvinvointia ja turvallisuutta</a:t>
          </a:r>
        </a:p>
      </dgm:t>
    </dgm:pt>
    <dgm:pt modelId="{06D5C999-102D-4B6B-966C-AA162FE4AD4A}" type="parTrans" cxnId="{0E42B7B6-4C9C-405E-9756-1EF82CEDEE83}">
      <dgm:prSet/>
      <dgm:spPr/>
      <dgm:t>
        <a:bodyPr/>
        <a:lstStyle/>
        <a:p>
          <a:endParaRPr lang="fi-FI"/>
        </a:p>
      </dgm:t>
    </dgm:pt>
    <dgm:pt modelId="{8FACDF3A-3040-42A1-8F8C-BD561655395C}" type="sibTrans" cxnId="{0E42B7B6-4C9C-405E-9756-1EF82CEDEE83}">
      <dgm:prSet/>
      <dgm:spPr/>
      <dgm:t>
        <a:bodyPr/>
        <a:lstStyle/>
        <a:p>
          <a:endParaRPr lang="fi-FI"/>
        </a:p>
      </dgm:t>
    </dgm:pt>
    <dgm:pt modelId="{DED1D7F8-EED3-4833-B5A5-90A14848EE52}">
      <dgm:prSet phldrT="[Text]" custT="1"/>
      <dgm:spPr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solidFill>
                <a:prstClr val="white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Ylläpidämme välitöntä kykyämme toimia suunnitellusti, asiakaslähtöisesti ja laadukkaasti kaikissa turvallisuustilanteissa</a:t>
          </a:r>
        </a:p>
      </dgm:t>
    </dgm:pt>
    <dgm:pt modelId="{246E8905-BBED-490B-885B-D67BFDB73371}" type="parTrans" cxnId="{54ECBE67-50C3-4726-BE74-A967A7EB872A}">
      <dgm:prSet/>
      <dgm:spPr/>
      <dgm:t>
        <a:bodyPr/>
        <a:lstStyle/>
        <a:p>
          <a:endParaRPr lang="fi-FI"/>
        </a:p>
      </dgm:t>
    </dgm:pt>
    <dgm:pt modelId="{E156963F-79B1-4774-B49D-3E901762C6DB}" type="sibTrans" cxnId="{54ECBE67-50C3-4726-BE74-A967A7EB872A}">
      <dgm:prSet/>
      <dgm:spPr/>
      <dgm:t>
        <a:bodyPr/>
        <a:lstStyle/>
        <a:p>
          <a:endParaRPr lang="fi-FI"/>
        </a:p>
      </dgm:t>
    </dgm:pt>
    <dgm:pt modelId="{FA94A74B-035D-4D1B-8CB6-954F73812A8C}">
      <dgm:prSet phldrT="[Text]" custT="1"/>
      <dgm:spPr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1200" kern="120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Vaikutamme siihen, että hyvinvointialue tulee vastaamaan ensihoidon järjestämisestä ja pelastuslaitos ensihoidon toteuttamisesta</a:t>
          </a:r>
        </a:p>
      </dgm:t>
    </dgm:pt>
    <dgm:pt modelId="{D71827B6-8307-433A-B180-C59358753557}" type="parTrans" cxnId="{C58C6163-2E90-4BC2-BE8A-4064ADBA1532}">
      <dgm:prSet/>
      <dgm:spPr/>
      <dgm:t>
        <a:bodyPr/>
        <a:lstStyle/>
        <a:p>
          <a:endParaRPr lang="fi-FI"/>
        </a:p>
      </dgm:t>
    </dgm:pt>
    <dgm:pt modelId="{03C941F8-482E-4D63-AB91-6F7BAF594FFA}" type="sibTrans" cxnId="{C58C6163-2E90-4BC2-BE8A-4064ADBA1532}">
      <dgm:prSet/>
      <dgm:spPr/>
      <dgm:t>
        <a:bodyPr/>
        <a:lstStyle/>
        <a:p>
          <a:endParaRPr lang="fi-FI"/>
        </a:p>
      </dgm:t>
    </dgm:pt>
    <dgm:pt modelId="{E76A338F-7B16-4FE3-ACE2-CE20A8B70B5B}">
      <dgm:prSet phldrT="[Text]" custT="1"/>
      <dgm:spPr/>
      <dgm:t>
        <a:bodyPr anchor="t"/>
        <a:lstStyle/>
        <a:p>
          <a:r>
            <a:rPr lang="fi-FI" sz="1400" b="1" dirty="0"/>
            <a:t>Parannamme palveluita</a:t>
          </a:r>
        </a:p>
      </dgm:t>
    </dgm:pt>
    <dgm:pt modelId="{0817CE1F-D51B-451C-8B0B-2ECF986AE3F8}" type="parTrans" cxnId="{92F31787-5E7C-4794-801C-4C31725DC515}">
      <dgm:prSet/>
      <dgm:spPr/>
      <dgm:t>
        <a:bodyPr/>
        <a:lstStyle/>
        <a:p>
          <a:endParaRPr lang="fi-FI"/>
        </a:p>
      </dgm:t>
    </dgm:pt>
    <dgm:pt modelId="{CE4CB7D9-7BF1-40F4-BECE-87ECF9830188}" type="sibTrans" cxnId="{92F31787-5E7C-4794-801C-4C31725DC515}">
      <dgm:prSet/>
      <dgm:spPr/>
      <dgm:t>
        <a:bodyPr/>
        <a:lstStyle/>
        <a:p>
          <a:endParaRPr lang="fi-FI"/>
        </a:p>
      </dgm:t>
    </dgm:pt>
    <dgm:pt modelId="{6AE9528B-12DA-4365-9A25-63FAEC97E987}">
      <dgm:prSet phldrT="[Text]" custT="1"/>
      <dgm:spPr/>
      <dgm:t>
        <a:bodyPr/>
        <a:lstStyle/>
        <a:p>
          <a:pPr>
            <a:buNone/>
          </a:pPr>
          <a:r>
            <a:rPr lang="fi-FI" sz="1200" dirty="0">
              <a:latin typeface="Calibri Light" panose="020F0302020204030204" pitchFamily="34" charset="0"/>
              <a:cs typeface="Calibri Light" panose="020F0302020204030204" pitchFamily="34" charset="0"/>
            </a:rPr>
            <a:t>Uudistamme palveluitamme ja parannamme niiden vaikuttavuutta asiakastarpeiden pohjalta</a:t>
          </a:r>
          <a:endParaRPr lang="fi-FI" sz="1200" dirty="0"/>
        </a:p>
      </dgm:t>
    </dgm:pt>
    <dgm:pt modelId="{DFD546B3-81F9-48F7-B70E-7DFD05F56257}" type="parTrans" cxnId="{BB421626-1C60-4686-9517-FC4B6BD86A06}">
      <dgm:prSet/>
      <dgm:spPr/>
      <dgm:t>
        <a:bodyPr/>
        <a:lstStyle/>
        <a:p>
          <a:endParaRPr lang="fi-FI"/>
        </a:p>
      </dgm:t>
    </dgm:pt>
    <dgm:pt modelId="{498F30EC-DA8E-41AA-8C50-8024CA695D7D}" type="sibTrans" cxnId="{BB421626-1C60-4686-9517-FC4B6BD86A06}">
      <dgm:prSet/>
      <dgm:spPr/>
      <dgm:t>
        <a:bodyPr/>
        <a:lstStyle/>
        <a:p>
          <a:endParaRPr lang="fi-FI"/>
        </a:p>
      </dgm:t>
    </dgm:pt>
    <dgm:pt modelId="{CF5439B4-6691-4A75-9B3C-7943EE204CF4}">
      <dgm:prSet phldrT="[Text]" custT="1"/>
      <dgm:spPr/>
      <dgm:t>
        <a:bodyPr anchor="t"/>
        <a:lstStyle/>
        <a:p>
          <a:r>
            <a:rPr lang="fi-FI" sz="1400" b="1" dirty="0"/>
            <a:t>Arvostamme henkilöstöämme</a:t>
          </a:r>
        </a:p>
      </dgm:t>
    </dgm:pt>
    <dgm:pt modelId="{C5B41BB5-F0B5-4C9A-B734-D3439650F0A8}" type="parTrans" cxnId="{78E12E12-40D8-45E9-BF92-96021C2F5480}">
      <dgm:prSet/>
      <dgm:spPr/>
      <dgm:t>
        <a:bodyPr/>
        <a:lstStyle/>
        <a:p>
          <a:endParaRPr lang="fi-FI"/>
        </a:p>
      </dgm:t>
    </dgm:pt>
    <dgm:pt modelId="{D75756FE-FFE5-4320-BBF3-0E5145EADD81}" type="sibTrans" cxnId="{78E12E12-40D8-45E9-BF92-96021C2F5480}">
      <dgm:prSet/>
      <dgm:spPr/>
      <dgm:t>
        <a:bodyPr/>
        <a:lstStyle/>
        <a:p>
          <a:endParaRPr lang="fi-FI"/>
        </a:p>
      </dgm:t>
    </dgm:pt>
    <dgm:pt modelId="{6F1A5B7E-0F46-48DF-BC71-77A90CA809C8}">
      <dgm:prSet phldrT="[Text]" custT="1"/>
      <dgm:spPr/>
      <dgm:t>
        <a:bodyPr/>
        <a:lstStyle/>
        <a:p>
          <a:pPr>
            <a:buNone/>
          </a:pPr>
          <a:r>
            <a:rPr lang="fi-FI" sz="1200" dirty="0">
              <a:latin typeface="Calibri Light" panose="020F0302020204030204" pitchFamily="34" charset="0"/>
              <a:cs typeface="Calibri Light" panose="020F0302020204030204" pitchFamily="34" charset="0"/>
            </a:rPr>
            <a:t>Laadukkaalla johtamisella ja avoimella vuorovaikutuksella  rakennamme yhteisöllistä organisaatiokulttuuria</a:t>
          </a:r>
          <a:endParaRPr lang="fi-FI" sz="1200" dirty="0"/>
        </a:p>
      </dgm:t>
    </dgm:pt>
    <dgm:pt modelId="{41AB588C-76A7-4BF7-8599-6D4A1853520A}" type="parTrans" cxnId="{29757793-93D4-48DC-8ECA-3156962206EB}">
      <dgm:prSet/>
      <dgm:spPr/>
      <dgm:t>
        <a:bodyPr/>
        <a:lstStyle/>
        <a:p>
          <a:endParaRPr lang="fi-FI"/>
        </a:p>
      </dgm:t>
    </dgm:pt>
    <dgm:pt modelId="{3F06921E-107C-474E-A7F8-05847F8CACD8}" type="sibTrans" cxnId="{29757793-93D4-48DC-8ECA-3156962206EB}">
      <dgm:prSet/>
      <dgm:spPr/>
      <dgm:t>
        <a:bodyPr/>
        <a:lstStyle/>
        <a:p>
          <a:endParaRPr lang="fi-FI"/>
        </a:p>
      </dgm:t>
    </dgm:pt>
    <dgm:pt modelId="{98F2A40A-6041-447A-8E42-BC97EB7C6C84}">
      <dgm:prSet phldrT="[Text]" custT="1"/>
      <dgm:spPr/>
      <dgm:t>
        <a:bodyPr anchor="t"/>
        <a:lstStyle/>
        <a:p>
          <a:r>
            <a:rPr lang="fi-FI" sz="1400" b="1" dirty="0"/>
            <a:t>Toimimme yhdessä</a:t>
          </a:r>
        </a:p>
      </dgm:t>
    </dgm:pt>
    <dgm:pt modelId="{B3314EE0-EB53-4B41-BF33-E45E5E4A52B5}" type="parTrans" cxnId="{2B2677C0-08A4-4A72-B05D-A03EDD45C5BB}">
      <dgm:prSet/>
      <dgm:spPr/>
      <dgm:t>
        <a:bodyPr/>
        <a:lstStyle/>
        <a:p>
          <a:endParaRPr lang="fi-FI"/>
        </a:p>
      </dgm:t>
    </dgm:pt>
    <dgm:pt modelId="{D60338C1-A334-44BF-8385-7803023EB55D}" type="sibTrans" cxnId="{2B2677C0-08A4-4A72-B05D-A03EDD45C5BB}">
      <dgm:prSet/>
      <dgm:spPr/>
      <dgm:t>
        <a:bodyPr/>
        <a:lstStyle/>
        <a:p>
          <a:endParaRPr lang="fi-FI"/>
        </a:p>
      </dgm:t>
    </dgm:pt>
    <dgm:pt modelId="{341AE5E7-0592-4765-8759-E000381C2D7D}">
      <dgm:prSet phldrT="[Text]" custT="1"/>
      <dgm:spPr/>
      <dgm:t>
        <a:bodyPr anchor="t"/>
        <a:lstStyle/>
        <a:p>
          <a:r>
            <a:rPr lang="fi-FI" sz="1400" b="1" dirty="0"/>
            <a:t>Huolehdimme kestävästä taloudesta</a:t>
          </a:r>
        </a:p>
      </dgm:t>
    </dgm:pt>
    <dgm:pt modelId="{921F3146-6934-4BBB-A6F5-D4F124071776}" type="parTrans" cxnId="{62AE837F-EA5A-429E-8CEE-47970C49A69A}">
      <dgm:prSet/>
      <dgm:spPr/>
      <dgm:t>
        <a:bodyPr/>
        <a:lstStyle/>
        <a:p>
          <a:endParaRPr lang="fi-FI"/>
        </a:p>
      </dgm:t>
    </dgm:pt>
    <dgm:pt modelId="{FFF8CFD4-2D6F-4716-9C8C-EA3BAC9B11D4}" type="sibTrans" cxnId="{62AE837F-EA5A-429E-8CEE-47970C49A69A}">
      <dgm:prSet/>
      <dgm:spPr/>
      <dgm:t>
        <a:bodyPr/>
        <a:lstStyle/>
        <a:p>
          <a:endParaRPr lang="fi-FI"/>
        </a:p>
      </dgm:t>
    </dgm:pt>
    <dgm:pt modelId="{E786DF6D-159A-4321-AAB5-17749CE8699C}">
      <dgm:prSet phldrT="[Text]" custT="1"/>
      <dgm:spPr/>
      <dgm:t>
        <a:bodyPr/>
        <a:lstStyle/>
        <a:p>
          <a:pPr>
            <a:buNone/>
          </a:pPr>
          <a:r>
            <a:rPr lang="fi-FI" sz="1200" dirty="0">
              <a:latin typeface="Calibri Light" panose="020F0302020204030204" pitchFamily="34" charset="0"/>
              <a:cs typeface="Calibri Light" panose="020F0302020204030204" pitchFamily="34" charset="0"/>
            </a:rPr>
            <a:t>Monimuotoisella yhteistyöllä vahvistamme asiakkaiden turvallisuutta ja hyvinvointia</a:t>
          </a:r>
          <a:endParaRPr lang="fi-FI" sz="1200" dirty="0"/>
        </a:p>
      </dgm:t>
    </dgm:pt>
    <dgm:pt modelId="{1008623A-027A-4C7F-B32A-CA0B2C42BA3A}" type="parTrans" cxnId="{F986E7C8-7841-4F85-825A-F84893F6F3F0}">
      <dgm:prSet/>
      <dgm:spPr/>
      <dgm:t>
        <a:bodyPr/>
        <a:lstStyle/>
        <a:p>
          <a:endParaRPr lang="fi-FI"/>
        </a:p>
      </dgm:t>
    </dgm:pt>
    <dgm:pt modelId="{64C8C8FB-BD8E-460E-9B7F-27EDD0CFB910}" type="sibTrans" cxnId="{F986E7C8-7841-4F85-825A-F84893F6F3F0}">
      <dgm:prSet/>
      <dgm:spPr/>
      <dgm:t>
        <a:bodyPr/>
        <a:lstStyle/>
        <a:p>
          <a:endParaRPr lang="fi-FI"/>
        </a:p>
      </dgm:t>
    </dgm:pt>
    <dgm:pt modelId="{F7597281-B3A8-4AAF-AB20-4EDC89951641}">
      <dgm:prSet phldrT="[Text]" custT="1"/>
      <dgm:spPr/>
      <dgm:t>
        <a:bodyPr/>
        <a:lstStyle/>
        <a:p>
          <a:pPr>
            <a:buNone/>
          </a:pPr>
          <a:r>
            <a:rPr lang="fi-FI" sz="1200" dirty="0">
              <a:latin typeface="Calibri Light" panose="020F0302020204030204" pitchFamily="34" charset="0"/>
              <a:cs typeface="Calibri Light" panose="020F0302020204030204" pitchFamily="34" charset="0"/>
            </a:rPr>
            <a:t>Kehitämme toimintamme sekä palvelujemme vaikuttavuutta, laatua, kustannustehokkuutta sekä ympäristöystävällisyyttä</a:t>
          </a:r>
          <a:endParaRPr lang="fi-FI" sz="1200" dirty="0"/>
        </a:p>
      </dgm:t>
    </dgm:pt>
    <dgm:pt modelId="{348CFCB5-AB16-420C-A784-53B69EE5DB08}" type="parTrans" cxnId="{4F4BDAE3-D419-4836-9E6B-479E9679BF0F}">
      <dgm:prSet/>
      <dgm:spPr/>
      <dgm:t>
        <a:bodyPr/>
        <a:lstStyle/>
        <a:p>
          <a:endParaRPr lang="fi-FI"/>
        </a:p>
      </dgm:t>
    </dgm:pt>
    <dgm:pt modelId="{A25EB00D-6779-4ABA-8D46-8A79A6BF58DB}" type="sibTrans" cxnId="{4F4BDAE3-D419-4836-9E6B-479E9679BF0F}">
      <dgm:prSet/>
      <dgm:spPr/>
      <dgm:t>
        <a:bodyPr/>
        <a:lstStyle/>
        <a:p>
          <a:endParaRPr lang="fi-FI"/>
        </a:p>
      </dgm:t>
    </dgm:pt>
    <dgm:pt modelId="{0E4224EB-A5A5-4963-A4EE-009EF20709CE}">
      <dgm:prSet phldrT="[Text]" custT="1"/>
      <dgm:spPr/>
      <dgm:t>
        <a:bodyPr/>
        <a:lstStyle/>
        <a:p>
          <a:pPr>
            <a:buNone/>
          </a:pPr>
          <a:r>
            <a:rPr lang="fi-FI" sz="1200">
              <a:latin typeface="Calibri Light" panose="020F0302020204030204" pitchFamily="34" charset="0"/>
              <a:cs typeface="Calibri Light" panose="020F0302020204030204" pitchFamily="34" charset="0"/>
            </a:rPr>
            <a:t>Tiedolla johtamisen kautta löydämme asiakkaille parhaiten sopivat, vaikuttavat ja taloudellisesti kestävät ratkaisut</a:t>
          </a:r>
          <a:endParaRPr lang="fi-FI" sz="1200"/>
        </a:p>
      </dgm:t>
    </dgm:pt>
    <dgm:pt modelId="{BF0BA379-E4CF-4F97-B055-86A1B61A2029}" type="parTrans" cxnId="{29BAFEC5-7069-4D73-B103-263B17ADF1DB}">
      <dgm:prSet/>
      <dgm:spPr/>
      <dgm:t>
        <a:bodyPr/>
        <a:lstStyle/>
        <a:p>
          <a:endParaRPr lang="fi-FI"/>
        </a:p>
      </dgm:t>
    </dgm:pt>
    <dgm:pt modelId="{D87205EA-D1EA-4DBA-90B3-F51E47346495}" type="sibTrans" cxnId="{29BAFEC5-7069-4D73-B103-263B17ADF1DB}">
      <dgm:prSet/>
      <dgm:spPr/>
      <dgm:t>
        <a:bodyPr/>
        <a:lstStyle/>
        <a:p>
          <a:endParaRPr lang="fi-FI"/>
        </a:p>
      </dgm:t>
    </dgm:pt>
    <dgm:pt modelId="{50A3F522-9946-44F2-8118-30F78D15FB07}">
      <dgm:prSet phldrT="[Text]" custT="1"/>
      <dgm:spPr/>
      <dgm:t>
        <a:bodyPr/>
        <a:lstStyle/>
        <a:p>
          <a:pPr>
            <a:buNone/>
          </a:pPr>
          <a:r>
            <a:rPr lang="fi-FI" sz="1200">
              <a:latin typeface="Calibri Light" panose="020F0302020204030204" pitchFamily="34" charset="0"/>
              <a:cs typeface="Calibri Light" panose="020F0302020204030204" pitchFamily="34" charset="0"/>
            </a:rPr>
            <a:t>Mahdollistamme henkilöstömme osaamisen</a:t>
          </a:r>
          <a:br>
            <a:rPr lang="fi-FI" sz="1200"/>
          </a:br>
          <a:r>
            <a:rPr lang="fi-FI" sz="1200">
              <a:latin typeface="Calibri Light" panose="020F0302020204030204" pitchFamily="34" charset="0"/>
              <a:cs typeface="Calibri Light" panose="020F0302020204030204" pitchFamily="34" charset="0"/>
            </a:rPr>
            <a:t>kehittämisen</a:t>
          </a:r>
          <a:endParaRPr lang="fi-FI" sz="1200"/>
        </a:p>
      </dgm:t>
    </dgm:pt>
    <dgm:pt modelId="{BC8A83A5-97E6-4596-9BC2-2FC587314E45}" type="parTrans" cxnId="{BF5CCF7C-DB4D-43F2-82ED-EBB3ED74885B}">
      <dgm:prSet/>
      <dgm:spPr/>
      <dgm:t>
        <a:bodyPr/>
        <a:lstStyle/>
        <a:p>
          <a:endParaRPr lang="fi-FI"/>
        </a:p>
      </dgm:t>
    </dgm:pt>
    <dgm:pt modelId="{AB30989C-2FD4-4C99-A43E-761DDF70EE2D}" type="sibTrans" cxnId="{BF5CCF7C-DB4D-43F2-82ED-EBB3ED74885B}">
      <dgm:prSet/>
      <dgm:spPr/>
      <dgm:t>
        <a:bodyPr/>
        <a:lstStyle/>
        <a:p>
          <a:endParaRPr lang="fi-FI"/>
        </a:p>
      </dgm:t>
    </dgm:pt>
    <dgm:pt modelId="{8D667435-66DC-4CE4-AA5B-EB57B04C37AB}" type="pres">
      <dgm:prSet presAssocID="{D31DF3A4-A950-4349-AE5A-D266CAB3A6F5}" presName="theList" presStyleCnt="0">
        <dgm:presLayoutVars>
          <dgm:dir/>
          <dgm:animLvl val="lvl"/>
          <dgm:resizeHandles val="exact"/>
        </dgm:presLayoutVars>
      </dgm:prSet>
      <dgm:spPr/>
    </dgm:pt>
    <dgm:pt modelId="{8B777AB5-3DCD-4A91-94AE-BC379671B51E}" type="pres">
      <dgm:prSet presAssocID="{0EB51A18-AD8E-40AC-BA65-75B8D8B269D8}" presName="compNode" presStyleCnt="0"/>
      <dgm:spPr/>
    </dgm:pt>
    <dgm:pt modelId="{835F8CE7-CA90-4B11-9DFA-E9AEEA48235D}" type="pres">
      <dgm:prSet presAssocID="{0EB51A18-AD8E-40AC-BA65-75B8D8B269D8}" presName="aNode" presStyleLbl="bgShp" presStyleIdx="0" presStyleCnt="5" custScaleY="90933" custLinFactNeighborY="4647"/>
      <dgm:spPr>
        <a:xfrm>
          <a:off x="6225" y="0"/>
          <a:ext cx="2184751" cy="5330152"/>
        </a:xfrm>
        <a:prstGeom prst="roundRect">
          <a:avLst>
            <a:gd name="adj" fmla="val 10000"/>
          </a:avLst>
        </a:prstGeom>
      </dgm:spPr>
    </dgm:pt>
    <dgm:pt modelId="{DCD457BE-C53A-4ED5-935B-74B4D0F89A9E}" type="pres">
      <dgm:prSet presAssocID="{0EB51A18-AD8E-40AC-BA65-75B8D8B269D8}" presName="textNode" presStyleLbl="bgShp" presStyleIdx="0" presStyleCnt="5"/>
      <dgm:spPr/>
    </dgm:pt>
    <dgm:pt modelId="{D5A73506-8903-4277-BC65-E0D9513968D0}" type="pres">
      <dgm:prSet presAssocID="{0EB51A18-AD8E-40AC-BA65-75B8D8B269D8}" presName="compChildNode" presStyleCnt="0"/>
      <dgm:spPr/>
    </dgm:pt>
    <dgm:pt modelId="{12FECD88-31BA-40EC-B39A-2000A2C7F55F}" type="pres">
      <dgm:prSet presAssocID="{0EB51A18-AD8E-40AC-BA65-75B8D8B269D8}" presName="theInnerList" presStyleCnt="0"/>
      <dgm:spPr/>
    </dgm:pt>
    <dgm:pt modelId="{97E131A7-507F-43E4-B746-EE2C4242F4FC}" type="pres">
      <dgm:prSet presAssocID="{DED1D7F8-EED3-4833-B5A5-90A14848EE52}" presName="childNode" presStyleLbl="node1" presStyleIdx="0" presStyleCnt="8" custScaleY="27019" custLinFactY="-16110" custLinFactNeighborX="-2462" custLinFactNeighborY="-100000">
        <dgm:presLayoutVars>
          <dgm:bulletEnabled val="1"/>
        </dgm:presLayoutVars>
      </dgm:prSet>
      <dgm:spPr>
        <a:xfrm>
          <a:off x="224701" y="1600607"/>
          <a:ext cx="1747801" cy="1607113"/>
        </a:xfrm>
        <a:prstGeom prst="roundRect">
          <a:avLst>
            <a:gd name="adj" fmla="val 10000"/>
          </a:avLst>
        </a:prstGeom>
      </dgm:spPr>
    </dgm:pt>
    <dgm:pt modelId="{E09508E4-5EAC-40B9-9E80-7BAEE18C39EB}" type="pres">
      <dgm:prSet presAssocID="{DED1D7F8-EED3-4833-B5A5-90A14848EE52}" presName="aSpace2" presStyleCnt="0"/>
      <dgm:spPr/>
    </dgm:pt>
    <dgm:pt modelId="{CC45AD35-CC7E-4645-9846-516560E6C9F5}" type="pres">
      <dgm:prSet presAssocID="{FA94A74B-035D-4D1B-8CB6-954F73812A8C}" presName="childNode" presStyleLbl="node1" presStyleIdx="1" presStyleCnt="8" custScaleY="26232" custLinFactNeighborX="-2462" custLinFactNeighborY="17845">
        <dgm:presLayoutVars>
          <dgm:bulletEnabled val="1"/>
        </dgm:presLayoutVars>
      </dgm:prSet>
      <dgm:spPr>
        <a:xfrm>
          <a:off x="224701" y="3454969"/>
          <a:ext cx="1747801" cy="1607113"/>
        </a:xfrm>
        <a:prstGeom prst="roundRect">
          <a:avLst>
            <a:gd name="adj" fmla="val 10000"/>
          </a:avLst>
        </a:prstGeom>
      </dgm:spPr>
    </dgm:pt>
    <dgm:pt modelId="{CBA1D292-1BBD-45CC-85D6-070388228F36}" type="pres">
      <dgm:prSet presAssocID="{0EB51A18-AD8E-40AC-BA65-75B8D8B269D8}" presName="aSpace" presStyleCnt="0"/>
      <dgm:spPr/>
    </dgm:pt>
    <dgm:pt modelId="{D060159C-2952-4ADE-9EBD-1DD3B1E28B41}" type="pres">
      <dgm:prSet presAssocID="{E76A338F-7B16-4FE3-ACE2-CE20A8B70B5B}" presName="compNode" presStyleCnt="0"/>
      <dgm:spPr/>
    </dgm:pt>
    <dgm:pt modelId="{AC55B5B4-50C4-47AC-AE1F-D378C9D56A21}" type="pres">
      <dgm:prSet presAssocID="{E76A338F-7B16-4FE3-ACE2-CE20A8B70B5B}" presName="aNode" presStyleLbl="bgShp" presStyleIdx="1" presStyleCnt="5" custScaleY="90933" custLinFactNeighborY="4647"/>
      <dgm:spPr/>
    </dgm:pt>
    <dgm:pt modelId="{E805C281-2D9B-47DA-ADCC-B771BEC11017}" type="pres">
      <dgm:prSet presAssocID="{E76A338F-7B16-4FE3-ACE2-CE20A8B70B5B}" presName="textNode" presStyleLbl="bgShp" presStyleIdx="1" presStyleCnt="5"/>
      <dgm:spPr/>
    </dgm:pt>
    <dgm:pt modelId="{9F56B01B-0442-4A9B-A666-13E1B00A5594}" type="pres">
      <dgm:prSet presAssocID="{E76A338F-7B16-4FE3-ACE2-CE20A8B70B5B}" presName="compChildNode" presStyleCnt="0"/>
      <dgm:spPr/>
    </dgm:pt>
    <dgm:pt modelId="{2B8ABDB7-125C-4D45-B941-77CEFD4C1C0E}" type="pres">
      <dgm:prSet presAssocID="{E76A338F-7B16-4FE3-ACE2-CE20A8B70B5B}" presName="theInnerList" presStyleCnt="0"/>
      <dgm:spPr/>
    </dgm:pt>
    <dgm:pt modelId="{D0E963BE-31E2-451E-8AB5-8668C0D1BA81}" type="pres">
      <dgm:prSet presAssocID="{6AE9528B-12DA-4365-9A25-63FAEC97E987}" presName="childNode" presStyleLbl="node1" presStyleIdx="2" presStyleCnt="8" custScaleY="24042" custLinFactNeighborX="657" custLinFactNeighborY="-52773">
        <dgm:presLayoutVars>
          <dgm:bulletEnabled val="1"/>
        </dgm:presLayoutVars>
      </dgm:prSet>
      <dgm:spPr/>
    </dgm:pt>
    <dgm:pt modelId="{47ACE984-4B59-4EEC-81B3-7C7D40E2CC05}" type="pres">
      <dgm:prSet presAssocID="{E76A338F-7B16-4FE3-ACE2-CE20A8B70B5B}" presName="aSpace" presStyleCnt="0"/>
      <dgm:spPr/>
    </dgm:pt>
    <dgm:pt modelId="{50912749-AF24-44FE-A5B6-A44FE2D214AA}" type="pres">
      <dgm:prSet presAssocID="{CF5439B4-6691-4A75-9B3C-7943EE204CF4}" presName="compNode" presStyleCnt="0"/>
      <dgm:spPr/>
    </dgm:pt>
    <dgm:pt modelId="{7F2C6900-9BE5-4B4D-964F-53DE08933DA4}" type="pres">
      <dgm:prSet presAssocID="{CF5439B4-6691-4A75-9B3C-7943EE204CF4}" presName="aNode" presStyleLbl="bgShp" presStyleIdx="2" presStyleCnt="5" custScaleY="90933" custLinFactNeighborY="4647"/>
      <dgm:spPr/>
    </dgm:pt>
    <dgm:pt modelId="{B918223A-39CE-427E-A78C-A4F83B3CEF5B}" type="pres">
      <dgm:prSet presAssocID="{CF5439B4-6691-4A75-9B3C-7943EE204CF4}" presName="textNode" presStyleLbl="bgShp" presStyleIdx="2" presStyleCnt="5"/>
      <dgm:spPr/>
    </dgm:pt>
    <dgm:pt modelId="{7C43D964-FAC8-4E4A-9332-74380801E6C1}" type="pres">
      <dgm:prSet presAssocID="{CF5439B4-6691-4A75-9B3C-7943EE204CF4}" presName="compChildNode" presStyleCnt="0"/>
      <dgm:spPr/>
    </dgm:pt>
    <dgm:pt modelId="{AFB325E5-8269-4634-856B-E548146EA851}" type="pres">
      <dgm:prSet presAssocID="{CF5439B4-6691-4A75-9B3C-7943EE204CF4}" presName="theInnerList" presStyleCnt="0"/>
      <dgm:spPr/>
    </dgm:pt>
    <dgm:pt modelId="{B401B5E2-7471-444F-AF6F-AC70D6324AC4}" type="pres">
      <dgm:prSet presAssocID="{6F1A5B7E-0F46-48DF-BC71-77A90CA809C8}" presName="childNode" presStyleLbl="node1" presStyleIdx="3" presStyleCnt="8" custScaleY="24058" custLinFactY="-21439" custLinFactNeighborY="-100000">
        <dgm:presLayoutVars>
          <dgm:bulletEnabled val="1"/>
        </dgm:presLayoutVars>
      </dgm:prSet>
      <dgm:spPr/>
    </dgm:pt>
    <dgm:pt modelId="{420F2366-499C-4E41-92FA-BC3A8F85BFC7}" type="pres">
      <dgm:prSet presAssocID="{6F1A5B7E-0F46-48DF-BC71-77A90CA809C8}" presName="aSpace2" presStyleCnt="0"/>
      <dgm:spPr/>
    </dgm:pt>
    <dgm:pt modelId="{CFB89614-6B62-4EC2-B1A3-B42241D9A19A}" type="pres">
      <dgm:prSet presAssocID="{50A3F522-9946-44F2-8118-30F78D15FB07}" presName="childNode" presStyleLbl="node1" presStyleIdx="4" presStyleCnt="8" custScaleY="16530" custLinFactNeighborY="-73509">
        <dgm:presLayoutVars>
          <dgm:bulletEnabled val="1"/>
        </dgm:presLayoutVars>
      </dgm:prSet>
      <dgm:spPr/>
    </dgm:pt>
    <dgm:pt modelId="{B266773F-193F-4460-B533-404C203E4937}" type="pres">
      <dgm:prSet presAssocID="{CF5439B4-6691-4A75-9B3C-7943EE204CF4}" presName="aSpace" presStyleCnt="0"/>
      <dgm:spPr/>
    </dgm:pt>
    <dgm:pt modelId="{7B74E509-255E-4D5F-8D09-A128E7245FDD}" type="pres">
      <dgm:prSet presAssocID="{98F2A40A-6041-447A-8E42-BC97EB7C6C84}" presName="compNode" presStyleCnt="0"/>
      <dgm:spPr/>
    </dgm:pt>
    <dgm:pt modelId="{A584CE3B-F1BB-43E2-A43E-757E44A3DE3C}" type="pres">
      <dgm:prSet presAssocID="{98F2A40A-6041-447A-8E42-BC97EB7C6C84}" presName="aNode" presStyleLbl="bgShp" presStyleIdx="3" presStyleCnt="5" custScaleY="90933" custLinFactNeighborY="4647"/>
      <dgm:spPr/>
    </dgm:pt>
    <dgm:pt modelId="{843B6D27-8DE5-4BA7-8B30-896E78973745}" type="pres">
      <dgm:prSet presAssocID="{98F2A40A-6041-447A-8E42-BC97EB7C6C84}" presName="textNode" presStyleLbl="bgShp" presStyleIdx="3" presStyleCnt="5"/>
      <dgm:spPr/>
    </dgm:pt>
    <dgm:pt modelId="{B3DE34F9-FC2D-4EFB-9ADE-7FC761A98BFD}" type="pres">
      <dgm:prSet presAssocID="{98F2A40A-6041-447A-8E42-BC97EB7C6C84}" presName="compChildNode" presStyleCnt="0"/>
      <dgm:spPr/>
    </dgm:pt>
    <dgm:pt modelId="{B36FC8A0-8A53-40E6-9836-34985A86731C}" type="pres">
      <dgm:prSet presAssocID="{98F2A40A-6041-447A-8E42-BC97EB7C6C84}" presName="theInnerList" presStyleCnt="0"/>
      <dgm:spPr/>
    </dgm:pt>
    <dgm:pt modelId="{00550504-A708-4ACF-9DD9-DB855E7FB9EE}" type="pres">
      <dgm:prSet presAssocID="{E786DF6D-159A-4321-AAB5-17749CE8699C}" presName="childNode" presStyleLbl="node1" presStyleIdx="5" presStyleCnt="8" custScaleY="18782" custLinFactNeighborX="-657" custLinFactNeighborY="-55402">
        <dgm:presLayoutVars>
          <dgm:bulletEnabled val="1"/>
        </dgm:presLayoutVars>
      </dgm:prSet>
      <dgm:spPr/>
    </dgm:pt>
    <dgm:pt modelId="{EA2E773E-C076-4F4F-853D-AFA2FF572A2A}" type="pres">
      <dgm:prSet presAssocID="{98F2A40A-6041-447A-8E42-BC97EB7C6C84}" presName="aSpace" presStyleCnt="0"/>
      <dgm:spPr/>
    </dgm:pt>
    <dgm:pt modelId="{A63F730E-653A-4377-8EB2-F1245D70E7BB}" type="pres">
      <dgm:prSet presAssocID="{341AE5E7-0592-4765-8759-E000381C2D7D}" presName="compNode" presStyleCnt="0"/>
      <dgm:spPr/>
    </dgm:pt>
    <dgm:pt modelId="{EC4015F6-3BB6-4229-9A58-CE63E610E0EE}" type="pres">
      <dgm:prSet presAssocID="{341AE5E7-0592-4765-8759-E000381C2D7D}" presName="aNode" presStyleLbl="bgShp" presStyleIdx="4" presStyleCnt="5" custScaleY="90933" custLinFactNeighborY="4647"/>
      <dgm:spPr/>
    </dgm:pt>
    <dgm:pt modelId="{96627509-2ECF-48A2-8202-F47FD1803654}" type="pres">
      <dgm:prSet presAssocID="{341AE5E7-0592-4765-8759-E000381C2D7D}" presName="textNode" presStyleLbl="bgShp" presStyleIdx="4" presStyleCnt="5"/>
      <dgm:spPr/>
    </dgm:pt>
    <dgm:pt modelId="{A94349B3-2609-4CB6-9E6A-C35339D7EE01}" type="pres">
      <dgm:prSet presAssocID="{341AE5E7-0592-4765-8759-E000381C2D7D}" presName="compChildNode" presStyleCnt="0"/>
      <dgm:spPr/>
    </dgm:pt>
    <dgm:pt modelId="{D06F1DB0-DEB5-45F4-95D9-DADF5559A005}" type="pres">
      <dgm:prSet presAssocID="{341AE5E7-0592-4765-8759-E000381C2D7D}" presName="theInnerList" presStyleCnt="0"/>
      <dgm:spPr/>
    </dgm:pt>
    <dgm:pt modelId="{A8784A6F-3F4F-4DE1-A38E-3610F8F5D001}" type="pres">
      <dgm:prSet presAssocID="{F7597281-B3A8-4AAF-AB20-4EDC89951641}" presName="childNode" presStyleLbl="node1" presStyleIdx="6" presStyleCnt="8" custScaleX="105631" custScaleY="22491" custLinFactY="-17577" custLinFactNeighborX="2462" custLinFactNeighborY="-100000">
        <dgm:presLayoutVars>
          <dgm:bulletEnabled val="1"/>
        </dgm:presLayoutVars>
      </dgm:prSet>
      <dgm:spPr/>
    </dgm:pt>
    <dgm:pt modelId="{0950B79E-3005-40AF-A480-34B25B49C46F}" type="pres">
      <dgm:prSet presAssocID="{F7597281-B3A8-4AAF-AB20-4EDC89951641}" presName="aSpace2" presStyleCnt="0"/>
      <dgm:spPr/>
    </dgm:pt>
    <dgm:pt modelId="{6DB6E9DE-74BC-4CA9-8650-57B656634C4D}" type="pres">
      <dgm:prSet presAssocID="{0E4224EB-A5A5-4963-A4EE-009EF20709CE}" presName="childNode" presStyleLbl="node1" presStyleIdx="7" presStyleCnt="8" custScaleX="105631" custScaleY="24709" custLinFactNeighborX="2462" custLinFactNeighborY="-60390">
        <dgm:presLayoutVars>
          <dgm:bulletEnabled val="1"/>
        </dgm:presLayoutVars>
      </dgm:prSet>
      <dgm:spPr/>
    </dgm:pt>
  </dgm:ptLst>
  <dgm:cxnLst>
    <dgm:cxn modelId="{C0114D00-66B9-4461-8E43-2BF0EB7D3680}" type="presOf" srcId="{341AE5E7-0592-4765-8759-E000381C2D7D}" destId="{96627509-2ECF-48A2-8202-F47FD1803654}" srcOrd="1" destOrd="0" presId="urn:microsoft.com/office/officeart/2005/8/layout/lProcess2"/>
    <dgm:cxn modelId="{800A370B-9F81-4CD0-AF71-A8C812DA954C}" type="presOf" srcId="{CF5439B4-6691-4A75-9B3C-7943EE204CF4}" destId="{7F2C6900-9BE5-4B4D-964F-53DE08933DA4}" srcOrd="0" destOrd="0" presId="urn:microsoft.com/office/officeart/2005/8/layout/lProcess2"/>
    <dgm:cxn modelId="{E4DE6B0F-D4A1-4663-93C8-09C14C2B34FB}" type="presOf" srcId="{D31DF3A4-A950-4349-AE5A-D266CAB3A6F5}" destId="{8D667435-66DC-4CE4-AA5B-EB57B04C37AB}" srcOrd="0" destOrd="0" presId="urn:microsoft.com/office/officeart/2005/8/layout/lProcess2"/>
    <dgm:cxn modelId="{78E12E12-40D8-45E9-BF92-96021C2F5480}" srcId="{D31DF3A4-A950-4349-AE5A-D266CAB3A6F5}" destId="{CF5439B4-6691-4A75-9B3C-7943EE204CF4}" srcOrd="2" destOrd="0" parTransId="{C5B41BB5-F0B5-4C9A-B734-D3439650F0A8}" sibTransId="{D75756FE-FFE5-4320-BBF3-0E5145EADD81}"/>
    <dgm:cxn modelId="{FDB12B15-51DF-4A9F-BE0F-7D543AF8E0C8}" type="presOf" srcId="{E76A338F-7B16-4FE3-ACE2-CE20A8B70B5B}" destId="{AC55B5B4-50C4-47AC-AE1F-D378C9D56A21}" srcOrd="0" destOrd="0" presId="urn:microsoft.com/office/officeart/2005/8/layout/lProcess2"/>
    <dgm:cxn modelId="{BB421626-1C60-4686-9517-FC4B6BD86A06}" srcId="{E76A338F-7B16-4FE3-ACE2-CE20A8B70B5B}" destId="{6AE9528B-12DA-4365-9A25-63FAEC97E987}" srcOrd="0" destOrd="0" parTransId="{DFD546B3-81F9-48F7-B70E-7DFD05F56257}" sibTransId="{498F30EC-DA8E-41AA-8C50-8024CA695D7D}"/>
    <dgm:cxn modelId="{613D4726-2D37-4F41-9535-32B10BFB3E2E}" type="presOf" srcId="{0EB51A18-AD8E-40AC-BA65-75B8D8B269D8}" destId="{DCD457BE-C53A-4ED5-935B-74B4D0F89A9E}" srcOrd="1" destOrd="0" presId="urn:microsoft.com/office/officeart/2005/8/layout/lProcess2"/>
    <dgm:cxn modelId="{49ADC732-448A-4319-B00C-EF8EFA1903BD}" type="presOf" srcId="{6F1A5B7E-0F46-48DF-BC71-77A90CA809C8}" destId="{B401B5E2-7471-444F-AF6F-AC70D6324AC4}" srcOrd="0" destOrd="0" presId="urn:microsoft.com/office/officeart/2005/8/layout/lProcess2"/>
    <dgm:cxn modelId="{00A54740-9B37-498A-9BB6-AEEE14CBDA02}" type="presOf" srcId="{0E4224EB-A5A5-4963-A4EE-009EF20709CE}" destId="{6DB6E9DE-74BC-4CA9-8650-57B656634C4D}" srcOrd="0" destOrd="0" presId="urn:microsoft.com/office/officeart/2005/8/layout/lProcess2"/>
    <dgm:cxn modelId="{C58C6163-2E90-4BC2-BE8A-4064ADBA1532}" srcId="{0EB51A18-AD8E-40AC-BA65-75B8D8B269D8}" destId="{FA94A74B-035D-4D1B-8CB6-954F73812A8C}" srcOrd="1" destOrd="0" parTransId="{D71827B6-8307-433A-B180-C59358753557}" sibTransId="{03C941F8-482E-4D63-AB91-6F7BAF594FFA}"/>
    <dgm:cxn modelId="{54ECBE67-50C3-4726-BE74-A967A7EB872A}" srcId="{0EB51A18-AD8E-40AC-BA65-75B8D8B269D8}" destId="{DED1D7F8-EED3-4833-B5A5-90A14848EE52}" srcOrd="0" destOrd="0" parTransId="{246E8905-BBED-490B-885B-D67BFDB73371}" sibTransId="{E156963F-79B1-4774-B49D-3E901762C6DB}"/>
    <dgm:cxn modelId="{2E814A58-5931-4A28-A809-0AC3BC463375}" type="presOf" srcId="{341AE5E7-0592-4765-8759-E000381C2D7D}" destId="{EC4015F6-3BB6-4229-9A58-CE63E610E0EE}" srcOrd="0" destOrd="0" presId="urn:microsoft.com/office/officeart/2005/8/layout/lProcess2"/>
    <dgm:cxn modelId="{9B163679-3534-4EB2-B13C-94DAA4761607}" type="presOf" srcId="{FA94A74B-035D-4D1B-8CB6-954F73812A8C}" destId="{CC45AD35-CC7E-4645-9846-516560E6C9F5}" srcOrd="0" destOrd="0" presId="urn:microsoft.com/office/officeart/2005/8/layout/lProcess2"/>
    <dgm:cxn modelId="{E0BE1D7C-1963-4512-AB89-A5E87B98DFB3}" type="presOf" srcId="{F7597281-B3A8-4AAF-AB20-4EDC89951641}" destId="{A8784A6F-3F4F-4DE1-A38E-3610F8F5D001}" srcOrd="0" destOrd="0" presId="urn:microsoft.com/office/officeart/2005/8/layout/lProcess2"/>
    <dgm:cxn modelId="{BF5CCF7C-DB4D-43F2-82ED-EBB3ED74885B}" srcId="{CF5439B4-6691-4A75-9B3C-7943EE204CF4}" destId="{50A3F522-9946-44F2-8118-30F78D15FB07}" srcOrd="1" destOrd="0" parTransId="{BC8A83A5-97E6-4596-9BC2-2FC587314E45}" sibTransId="{AB30989C-2FD4-4C99-A43E-761DDF70EE2D}"/>
    <dgm:cxn modelId="{62AE837F-EA5A-429E-8CEE-47970C49A69A}" srcId="{D31DF3A4-A950-4349-AE5A-D266CAB3A6F5}" destId="{341AE5E7-0592-4765-8759-E000381C2D7D}" srcOrd="4" destOrd="0" parTransId="{921F3146-6934-4BBB-A6F5-D4F124071776}" sibTransId="{FFF8CFD4-2D6F-4716-9C8C-EA3BAC9B11D4}"/>
    <dgm:cxn modelId="{92F31787-5E7C-4794-801C-4C31725DC515}" srcId="{D31DF3A4-A950-4349-AE5A-D266CAB3A6F5}" destId="{E76A338F-7B16-4FE3-ACE2-CE20A8B70B5B}" srcOrd="1" destOrd="0" parTransId="{0817CE1F-D51B-451C-8B0B-2ECF986AE3F8}" sibTransId="{CE4CB7D9-7BF1-40F4-BECE-87ECF9830188}"/>
    <dgm:cxn modelId="{29757793-93D4-48DC-8ECA-3156962206EB}" srcId="{CF5439B4-6691-4A75-9B3C-7943EE204CF4}" destId="{6F1A5B7E-0F46-48DF-BC71-77A90CA809C8}" srcOrd="0" destOrd="0" parTransId="{41AB588C-76A7-4BF7-8599-6D4A1853520A}" sibTransId="{3F06921E-107C-474E-A7F8-05847F8CACD8}"/>
    <dgm:cxn modelId="{29FFD19D-FC4C-461D-9E34-BCEA67106299}" type="presOf" srcId="{50A3F522-9946-44F2-8118-30F78D15FB07}" destId="{CFB89614-6B62-4EC2-B1A3-B42241D9A19A}" srcOrd="0" destOrd="0" presId="urn:microsoft.com/office/officeart/2005/8/layout/lProcess2"/>
    <dgm:cxn modelId="{FBD3159E-3018-4E8F-8A53-BE12D87918F4}" type="presOf" srcId="{E786DF6D-159A-4321-AAB5-17749CE8699C}" destId="{00550504-A708-4ACF-9DD9-DB855E7FB9EE}" srcOrd="0" destOrd="0" presId="urn:microsoft.com/office/officeart/2005/8/layout/lProcess2"/>
    <dgm:cxn modelId="{C04654AD-A015-47FB-B460-A4637414D4CF}" type="presOf" srcId="{CF5439B4-6691-4A75-9B3C-7943EE204CF4}" destId="{B918223A-39CE-427E-A78C-A4F83B3CEF5B}" srcOrd="1" destOrd="0" presId="urn:microsoft.com/office/officeart/2005/8/layout/lProcess2"/>
    <dgm:cxn modelId="{92F587B1-1169-4F72-B863-6E2DF26C80D8}" type="presOf" srcId="{E76A338F-7B16-4FE3-ACE2-CE20A8B70B5B}" destId="{E805C281-2D9B-47DA-ADCC-B771BEC11017}" srcOrd="1" destOrd="0" presId="urn:microsoft.com/office/officeart/2005/8/layout/lProcess2"/>
    <dgm:cxn modelId="{0E42B7B6-4C9C-405E-9756-1EF82CEDEE83}" srcId="{D31DF3A4-A950-4349-AE5A-D266CAB3A6F5}" destId="{0EB51A18-AD8E-40AC-BA65-75B8D8B269D8}" srcOrd="0" destOrd="0" parTransId="{06D5C999-102D-4B6B-966C-AA162FE4AD4A}" sibTransId="{8FACDF3A-3040-42A1-8F8C-BD561655395C}"/>
    <dgm:cxn modelId="{2B2677C0-08A4-4A72-B05D-A03EDD45C5BB}" srcId="{D31DF3A4-A950-4349-AE5A-D266CAB3A6F5}" destId="{98F2A40A-6041-447A-8E42-BC97EB7C6C84}" srcOrd="3" destOrd="0" parTransId="{B3314EE0-EB53-4B41-BF33-E45E5E4A52B5}" sibTransId="{D60338C1-A334-44BF-8385-7803023EB55D}"/>
    <dgm:cxn modelId="{29BAFEC5-7069-4D73-B103-263B17ADF1DB}" srcId="{341AE5E7-0592-4765-8759-E000381C2D7D}" destId="{0E4224EB-A5A5-4963-A4EE-009EF20709CE}" srcOrd="1" destOrd="0" parTransId="{BF0BA379-E4CF-4F97-B055-86A1B61A2029}" sibTransId="{D87205EA-D1EA-4DBA-90B3-F51E47346495}"/>
    <dgm:cxn modelId="{F986E7C8-7841-4F85-825A-F84893F6F3F0}" srcId="{98F2A40A-6041-447A-8E42-BC97EB7C6C84}" destId="{E786DF6D-159A-4321-AAB5-17749CE8699C}" srcOrd="0" destOrd="0" parTransId="{1008623A-027A-4C7F-B32A-CA0B2C42BA3A}" sibTransId="{64C8C8FB-BD8E-460E-9B7F-27EDD0CFB910}"/>
    <dgm:cxn modelId="{47B450CE-4EA2-4907-B934-AAC0CFEA9764}" type="presOf" srcId="{0EB51A18-AD8E-40AC-BA65-75B8D8B269D8}" destId="{835F8CE7-CA90-4B11-9DFA-E9AEEA48235D}" srcOrd="0" destOrd="0" presId="urn:microsoft.com/office/officeart/2005/8/layout/lProcess2"/>
    <dgm:cxn modelId="{11EDEACF-71F4-4C0A-B2E2-0CF67B12F6D2}" type="presOf" srcId="{98F2A40A-6041-447A-8E42-BC97EB7C6C84}" destId="{A584CE3B-F1BB-43E2-A43E-757E44A3DE3C}" srcOrd="0" destOrd="0" presId="urn:microsoft.com/office/officeart/2005/8/layout/lProcess2"/>
    <dgm:cxn modelId="{8ACF26D1-3D15-44E6-BA0F-6F15F41960CB}" type="presOf" srcId="{98F2A40A-6041-447A-8E42-BC97EB7C6C84}" destId="{843B6D27-8DE5-4BA7-8B30-896E78973745}" srcOrd="1" destOrd="0" presId="urn:microsoft.com/office/officeart/2005/8/layout/lProcess2"/>
    <dgm:cxn modelId="{4F4BDAE3-D419-4836-9E6B-479E9679BF0F}" srcId="{341AE5E7-0592-4765-8759-E000381C2D7D}" destId="{F7597281-B3A8-4AAF-AB20-4EDC89951641}" srcOrd="0" destOrd="0" parTransId="{348CFCB5-AB16-420C-A784-53B69EE5DB08}" sibTransId="{A25EB00D-6779-4ABA-8D46-8A79A6BF58DB}"/>
    <dgm:cxn modelId="{DAFF05EC-4759-4385-9E3A-CF973FC9E1B3}" type="presOf" srcId="{DED1D7F8-EED3-4833-B5A5-90A14848EE52}" destId="{97E131A7-507F-43E4-B746-EE2C4242F4FC}" srcOrd="0" destOrd="0" presId="urn:microsoft.com/office/officeart/2005/8/layout/lProcess2"/>
    <dgm:cxn modelId="{A38F37F0-ABDA-4A1D-BED1-A950CDD317E2}" type="presOf" srcId="{6AE9528B-12DA-4365-9A25-63FAEC97E987}" destId="{D0E963BE-31E2-451E-8AB5-8668C0D1BA81}" srcOrd="0" destOrd="0" presId="urn:microsoft.com/office/officeart/2005/8/layout/lProcess2"/>
    <dgm:cxn modelId="{96E10957-1309-4E7A-B8FE-323AE053D436}" type="presParOf" srcId="{8D667435-66DC-4CE4-AA5B-EB57B04C37AB}" destId="{8B777AB5-3DCD-4A91-94AE-BC379671B51E}" srcOrd="0" destOrd="0" presId="urn:microsoft.com/office/officeart/2005/8/layout/lProcess2"/>
    <dgm:cxn modelId="{00A608BD-5953-4803-992C-90676080A330}" type="presParOf" srcId="{8B777AB5-3DCD-4A91-94AE-BC379671B51E}" destId="{835F8CE7-CA90-4B11-9DFA-E9AEEA48235D}" srcOrd="0" destOrd="0" presId="urn:microsoft.com/office/officeart/2005/8/layout/lProcess2"/>
    <dgm:cxn modelId="{591F0A38-6134-42D0-926F-F610238751D2}" type="presParOf" srcId="{8B777AB5-3DCD-4A91-94AE-BC379671B51E}" destId="{DCD457BE-C53A-4ED5-935B-74B4D0F89A9E}" srcOrd="1" destOrd="0" presId="urn:microsoft.com/office/officeart/2005/8/layout/lProcess2"/>
    <dgm:cxn modelId="{CB112425-3084-44D6-9E6C-DD12BD1D9EB1}" type="presParOf" srcId="{8B777AB5-3DCD-4A91-94AE-BC379671B51E}" destId="{D5A73506-8903-4277-BC65-E0D9513968D0}" srcOrd="2" destOrd="0" presId="urn:microsoft.com/office/officeart/2005/8/layout/lProcess2"/>
    <dgm:cxn modelId="{DE09261E-85F3-4017-A767-311A766E8310}" type="presParOf" srcId="{D5A73506-8903-4277-BC65-E0D9513968D0}" destId="{12FECD88-31BA-40EC-B39A-2000A2C7F55F}" srcOrd="0" destOrd="0" presId="urn:microsoft.com/office/officeart/2005/8/layout/lProcess2"/>
    <dgm:cxn modelId="{762A5277-F077-41D8-B284-4DEC408BCC38}" type="presParOf" srcId="{12FECD88-31BA-40EC-B39A-2000A2C7F55F}" destId="{97E131A7-507F-43E4-B746-EE2C4242F4FC}" srcOrd="0" destOrd="0" presId="urn:microsoft.com/office/officeart/2005/8/layout/lProcess2"/>
    <dgm:cxn modelId="{D8D275F3-F98D-4118-8BEF-4A437E81F2F6}" type="presParOf" srcId="{12FECD88-31BA-40EC-B39A-2000A2C7F55F}" destId="{E09508E4-5EAC-40B9-9E80-7BAEE18C39EB}" srcOrd="1" destOrd="0" presId="urn:microsoft.com/office/officeart/2005/8/layout/lProcess2"/>
    <dgm:cxn modelId="{23B7CBB0-5D3E-4811-9444-EE787003EA20}" type="presParOf" srcId="{12FECD88-31BA-40EC-B39A-2000A2C7F55F}" destId="{CC45AD35-CC7E-4645-9846-516560E6C9F5}" srcOrd="2" destOrd="0" presId="urn:microsoft.com/office/officeart/2005/8/layout/lProcess2"/>
    <dgm:cxn modelId="{783D991D-3339-4EF6-A41F-DE9337D29DFD}" type="presParOf" srcId="{8D667435-66DC-4CE4-AA5B-EB57B04C37AB}" destId="{CBA1D292-1BBD-45CC-85D6-070388228F36}" srcOrd="1" destOrd="0" presId="urn:microsoft.com/office/officeart/2005/8/layout/lProcess2"/>
    <dgm:cxn modelId="{2C6C0C76-CB16-43EE-9CEA-D607E404D4DB}" type="presParOf" srcId="{8D667435-66DC-4CE4-AA5B-EB57B04C37AB}" destId="{D060159C-2952-4ADE-9EBD-1DD3B1E28B41}" srcOrd="2" destOrd="0" presId="urn:microsoft.com/office/officeart/2005/8/layout/lProcess2"/>
    <dgm:cxn modelId="{BCE10A3E-0195-422F-B8DD-FB77DB054F36}" type="presParOf" srcId="{D060159C-2952-4ADE-9EBD-1DD3B1E28B41}" destId="{AC55B5B4-50C4-47AC-AE1F-D378C9D56A21}" srcOrd="0" destOrd="0" presId="urn:microsoft.com/office/officeart/2005/8/layout/lProcess2"/>
    <dgm:cxn modelId="{9DBD62A8-6FD0-491F-A639-C505D10E3A61}" type="presParOf" srcId="{D060159C-2952-4ADE-9EBD-1DD3B1E28B41}" destId="{E805C281-2D9B-47DA-ADCC-B771BEC11017}" srcOrd="1" destOrd="0" presId="urn:microsoft.com/office/officeart/2005/8/layout/lProcess2"/>
    <dgm:cxn modelId="{D84D07DD-64A4-4460-A97D-30724471D0EA}" type="presParOf" srcId="{D060159C-2952-4ADE-9EBD-1DD3B1E28B41}" destId="{9F56B01B-0442-4A9B-A666-13E1B00A5594}" srcOrd="2" destOrd="0" presId="urn:microsoft.com/office/officeart/2005/8/layout/lProcess2"/>
    <dgm:cxn modelId="{6AC9A175-2CDE-42D2-9DFA-37B7D4E79888}" type="presParOf" srcId="{9F56B01B-0442-4A9B-A666-13E1B00A5594}" destId="{2B8ABDB7-125C-4D45-B941-77CEFD4C1C0E}" srcOrd="0" destOrd="0" presId="urn:microsoft.com/office/officeart/2005/8/layout/lProcess2"/>
    <dgm:cxn modelId="{338CC32D-2515-42A0-ABB3-353A92D1EE57}" type="presParOf" srcId="{2B8ABDB7-125C-4D45-B941-77CEFD4C1C0E}" destId="{D0E963BE-31E2-451E-8AB5-8668C0D1BA81}" srcOrd="0" destOrd="0" presId="urn:microsoft.com/office/officeart/2005/8/layout/lProcess2"/>
    <dgm:cxn modelId="{8547CDAB-AEC2-417B-8CF0-0323E6A7E550}" type="presParOf" srcId="{8D667435-66DC-4CE4-AA5B-EB57B04C37AB}" destId="{47ACE984-4B59-4EEC-81B3-7C7D40E2CC05}" srcOrd="3" destOrd="0" presId="urn:microsoft.com/office/officeart/2005/8/layout/lProcess2"/>
    <dgm:cxn modelId="{247C7A07-68EA-4470-93AE-D7BF08A20D84}" type="presParOf" srcId="{8D667435-66DC-4CE4-AA5B-EB57B04C37AB}" destId="{50912749-AF24-44FE-A5B6-A44FE2D214AA}" srcOrd="4" destOrd="0" presId="urn:microsoft.com/office/officeart/2005/8/layout/lProcess2"/>
    <dgm:cxn modelId="{123D6A68-14A0-4FDF-8C63-DF8DF0024B1F}" type="presParOf" srcId="{50912749-AF24-44FE-A5B6-A44FE2D214AA}" destId="{7F2C6900-9BE5-4B4D-964F-53DE08933DA4}" srcOrd="0" destOrd="0" presId="urn:microsoft.com/office/officeart/2005/8/layout/lProcess2"/>
    <dgm:cxn modelId="{AB2947A0-78B7-40B8-BCD8-19B20AB7929C}" type="presParOf" srcId="{50912749-AF24-44FE-A5B6-A44FE2D214AA}" destId="{B918223A-39CE-427E-A78C-A4F83B3CEF5B}" srcOrd="1" destOrd="0" presId="urn:microsoft.com/office/officeart/2005/8/layout/lProcess2"/>
    <dgm:cxn modelId="{6598C845-62FB-4195-8BCB-8F95B806363C}" type="presParOf" srcId="{50912749-AF24-44FE-A5B6-A44FE2D214AA}" destId="{7C43D964-FAC8-4E4A-9332-74380801E6C1}" srcOrd="2" destOrd="0" presId="urn:microsoft.com/office/officeart/2005/8/layout/lProcess2"/>
    <dgm:cxn modelId="{9F99EBCC-B8DB-4631-B6DE-9A9E78665662}" type="presParOf" srcId="{7C43D964-FAC8-4E4A-9332-74380801E6C1}" destId="{AFB325E5-8269-4634-856B-E548146EA851}" srcOrd="0" destOrd="0" presId="urn:microsoft.com/office/officeart/2005/8/layout/lProcess2"/>
    <dgm:cxn modelId="{D644856F-939F-411B-9628-53453097B288}" type="presParOf" srcId="{AFB325E5-8269-4634-856B-E548146EA851}" destId="{B401B5E2-7471-444F-AF6F-AC70D6324AC4}" srcOrd="0" destOrd="0" presId="urn:microsoft.com/office/officeart/2005/8/layout/lProcess2"/>
    <dgm:cxn modelId="{F3681059-7D50-4A89-AC4B-5BDEDDCC071B}" type="presParOf" srcId="{AFB325E5-8269-4634-856B-E548146EA851}" destId="{420F2366-499C-4E41-92FA-BC3A8F85BFC7}" srcOrd="1" destOrd="0" presId="urn:microsoft.com/office/officeart/2005/8/layout/lProcess2"/>
    <dgm:cxn modelId="{6B0CF5CC-21E5-4881-B285-E2BEBF2C7A68}" type="presParOf" srcId="{AFB325E5-8269-4634-856B-E548146EA851}" destId="{CFB89614-6B62-4EC2-B1A3-B42241D9A19A}" srcOrd="2" destOrd="0" presId="urn:microsoft.com/office/officeart/2005/8/layout/lProcess2"/>
    <dgm:cxn modelId="{7E2B6B90-C8AA-4B0B-AA3F-AABF205EC242}" type="presParOf" srcId="{8D667435-66DC-4CE4-AA5B-EB57B04C37AB}" destId="{B266773F-193F-4460-B533-404C203E4937}" srcOrd="5" destOrd="0" presId="urn:microsoft.com/office/officeart/2005/8/layout/lProcess2"/>
    <dgm:cxn modelId="{F33F5FD0-1380-4C55-A572-8BBFB90ABDF6}" type="presParOf" srcId="{8D667435-66DC-4CE4-AA5B-EB57B04C37AB}" destId="{7B74E509-255E-4D5F-8D09-A128E7245FDD}" srcOrd="6" destOrd="0" presId="urn:microsoft.com/office/officeart/2005/8/layout/lProcess2"/>
    <dgm:cxn modelId="{763B742A-3F53-4C5F-A5E8-26E591CF3492}" type="presParOf" srcId="{7B74E509-255E-4D5F-8D09-A128E7245FDD}" destId="{A584CE3B-F1BB-43E2-A43E-757E44A3DE3C}" srcOrd="0" destOrd="0" presId="urn:microsoft.com/office/officeart/2005/8/layout/lProcess2"/>
    <dgm:cxn modelId="{39699801-88D3-4B2F-A088-22EF2EBB9AC0}" type="presParOf" srcId="{7B74E509-255E-4D5F-8D09-A128E7245FDD}" destId="{843B6D27-8DE5-4BA7-8B30-896E78973745}" srcOrd="1" destOrd="0" presId="urn:microsoft.com/office/officeart/2005/8/layout/lProcess2"/>
    <dgm:cxn modelId="{9A4DE590-3F08-48FC-AC81-03A2C8ECE5D8}" type="presParOf" srcId="{7B74E509-255E-4D5F-8D09-A128E7245FDD}" destId="{B3DE34F9-FC2D-4EFB-9ADE-7FC761A98BFD}" srcOrd="2" destOrd="0" presId="urn:microsoft.com/office/officeart/2005/8/layout/lProcess2"/>
    <dgm:cxn modelId="{A9EDF2B0-C419-4CC2-8789-90A0A1E49DE1}" type="presParOf" srcId="{B3DE34F9-FC2D-4EFB-9ADE-7FC761A98BFD}" destId="{B36FC8A0-8A53-40E6-9836-34985A86731C}" srcOrd="0" destOrd="0" presId="urn:microsoft.com/office/officeart/2005/8/layout/lProcess2"/>
    <dgm:cxn modelId="{4FC1FCE6-3F80-4B33-9FB0-9EF2B65B0632}" type="presParOf" srcId="{B36FC8A0-8A53-40E6-9836-34985A86731C}" destId="{00550504-A708-4ACF-9DD9-DB855E7FB9EE}" srcOrd="0" destOrd="0" presId="urn:microsoft.com/office/officeart/2005/8/layout/lProcess2"/>
    <dgm:cxn modelId="{7EB67FE5-8865-4B21-8B18-2E73BF9A40A5}" type="presParOf" srcId="{8D667435-66DC-4CE4-AA5B-EB57B04C37AB}" destId="{EA2E773E-C076-4F4F-853D-AFA2FF572A2A}" srcOrd="7" destOrd="0" presId="urn:microsoft.com/office/officeart/2005/8/layout/lProcess2"/>
    <dgm:cxn modelId="{643BF3DE-EF2B-4D12-9BBB-83E130FCE454}" type="presParOf" srcId="{8D667435-66DC-4CE4-AA5B-EB57B04C37AB}" destId="{A63F730E-653A-4377-8EB2-F1245D70E7BB}" srcOrd="8" destOrd="0" presId="urn:microsoft.com/office/officeart/2005/8/layout/lProcess2"/>
    <dgm:cxn modelId="{7963626C-E047-403E-BB5A-2CBF03424159}" type="presParOf" srcId="{A63F730E-653A-4377-8EB2-F1245D70E7BB}" destId="{EC4015F6-3BB6-4229-9A58-CE63E610E0EE}" srcOrd="0" destOrd="0" presId="urn:microsoft.com/office/officeart/2005/8/layout/lProcess2"/>
    <dgm:cxn modelId="{288E9139-9304-4A44-9BFE-E7910C925DA0}" type="presParOf" srcId="{A63F730E-653A-4377-8EB2-F1245D70E7BB}" destId="{96627509-2ECF-48A2-8202-F47FD1803654}" srcOrd="1" destOrd="0" presId="urn:microsoft.com/office/officeart/2005/8/layout/lProcess2"/>
    <dgm:cxn modelId="{1EC4F8D3-68C1-45D0-B73C-E934F87E5FD9}" type="presParOf" srcId="{A63F730E-653A-4377-8EB2-F1245D70E7BB}" destId="{A94349B3-2609-4CB6-9E6A-C35339D7EE01}" srcOrd="2" destOrd="0" presId="urn:microsoft.com/office/officeart/2005/8/layout/lProcess2"/>
    <dgm:cxn modelId="{DAA63209-3FDA-4B3A-BCFC-17826EE9A4A2}" type="presParOf" srcId="{A94349B3-2609-4CB6-9E6A-C35339D7EE01}" destId="{D06F1DB0-DEB5-45F4-95D9-DADF5559A005}" srcOrd="0" destOrd="0" presId="urn:microsoft.com/office/officeart/2005/8/layout/lProcess2"/>
    <dgm:cxn modelId="{A50E5032-DB0E-4AA7-B36E-56991238C670}" type="presParOf" srcId="{D06F1DB0-DEB5-45F4-95D9-DADF5559A005}" destId="{A8784A6F-3F4F-4DE1-A38E-3610F8F5D001}" srcOrd="0" destOrd="0" presId="urn:microsoft.com/office/officeart/2005/8/layout/lProcess2"/>
    <dgm:cxn modelId="{B6907F16-1403-4DF1-A35F-EB1E83B3C4EF}" type="presParOf" srcId="{D06F1DB0-DEB5-45F4-95D9-DADF5559A005}" destId="{0950B79E-3005-40AF-A480-34B25B49C46F}" srcOrd="1" destOrd="0" presId="urn:microsoft.com/office/officeart/2005/8/layout/lProcess2"/>
    <dgm:cxn modelId="{38019828-4859-4D4D-94DC-23390A81E1E8}" type="presParOf" srcId="{D06F1DB0-DEB5-45F4-95D9-DADF5559A005}" destId="{6DB6E9DE-74BC-4CA9-8650-57B656634C4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F8CE7-CA90-4B11-9DFA-E9AEEA48235D}">
      <dsp:nvSpPr>
        <dsp:cNvPr id="0" name=""/>
        <dsp:cNvSpPr/>
      </dsp:nvSpPr>
      <dsp:spPr>
        <a:xfrm>
          <a:off x="6225" y="0"/>
          <a:ext cx="2184751" cy="5330152"/>
        </a:xfrm>
        <a:prstGeom prst="roundRect">
          <a:avLst>
            <a:gd name="adj" fmla="val 10000"/>
          </a:avLst>
        </a:prstGeom>
        <a:solidFill>
          <a:srgbClr val="44546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Vahvistamme hyvinvointia ja turvallisuutta</a:t>
          </a:r>
        </a:p>
      </dsp:txBody>
      <dsp:txXfrm>
        <a:off x="6225" y="0"/>
        <a:ext cx="2184751" cy="1599045"/>
      </dsp:txXfrm>
    </dsp:sp>
    <dsp:sp modelId="{97E131A7-507F-43E4-B746-EE2C4242F4FC}">
      <dsp:nvSpPr>
        <dsp:cNvPr id="0" name=""/>
        <dsp:cNvSpPr/>
      </dsp:nvSpPr>
      <dsp:spPr>
        <a:xfrm>
          <a:off x="224701" y="1599687"/>
          <a:ext cx="1747801" cy="1839284"/>
        </a:xfrm>
        <a:prstGeom prst="roundRect">
          <a:avLst>
            <a:gd name="adj" fmla="val 10000"/>
          </a:avLst>
        </a:prstGeom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>
              <a:solidFill>
                <a:prstClr val="white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Ylläpidämme välitöntä kykyämme toimia suunnitellusti, asiakaslähtöisesti ja laadukkaasti kaikissa turvallisuustilanteissa</a:t>
          </a:r>
        </a:p>
      </dsp:txBody>
      <dsp:txXfrm>
        <a:off x="275892" y="1650878"/>
        <a:ext cx="1645419" cy="1736902"/>
      </dsp:txXfrm>
    </dsp:sp>
    <dsp:sp modelId="{CC45AD35-CC7E-4645-9846-516560E6C9F5}">
      <dsp:nvSpPr>
        <dsp:cNvPr id="0" name=""/>
        <dsp:cNvSpPr/>
      </dsp:nvSpPr>
      <dsp:spPr>
        <a:xfrm>
          <a:off x="224701" y="3655509"/>
          <a:ext cx="1747801" cy="1407493"/>
        </a:xfrm>
        <a:prstGeom prst="roundRect">
          <a:avLst>
            <a:gd name="adj" fmla="val 10000"/>
          </a:avLst>
        </a:prstGeom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1200" kern="120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Vaikutamme siihen, että hyvinvointialue tulee vastaamaan ensihoidon järjestämisestä ja pelastuslaitos ensihoidon toteuttamisesta</a:t>
          </a:r>
        </a:p>
      </dsp:txBody>
      <dsp:txXfrm>
        <a:off x="265925" y="3696733"/>
        <a:ext cx="1665353" cy="1325045"/>
      </dsp:txXfrm>
    </dsp:sp>
    <dsp:sp modelId="{AC55B5B4-50C4-47AC-AE1F-D378C9D56A21}">
      <dsp:nvSpPr>
        <dsp:cNvPr id="0" name=""/>
        <dsp:cNvSpPr/>
      </dsp:nvSpPr>
      <dsp:spPr>
        <a:xfrm>
          <a:off x="2354834" y="0"/>
          <a:ext cx="2184751" cy="533015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Parannamme palveluita</a:t>
          </a:r>
        </a:p>
      </dsp:txBody>
      <dsp:txXfrm>
        <a:off x="2354834" y="0"/>
        <a:ext cx="2184751" cy="1599045"/>
      </dsp:txXfrm>
    </dsp:sp>
    <dsp:sp modelId="{D0E963BE-31E2-451E-8AB5-8668C0D1BA81}">
      <dsp:nvSpPr>
        <dsp:cNvPr id="0" name=""/>
        <dsp:cNvSpPr/>
      </dsp:nvSpPr>
      <dsp:spPr>
        <a:xfrm>
          <a:off x="2573309" y="2468607"/>
          <a:ext cx="1747801" cy="172547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Uudistamme palveluitamme ja parannamme niiden vaikuttavuutta asiakastarpeiden pohjalta</a:t>
          </a:r>
          <a:endParaRPr lang="fi-FI" sz="1400" kern="1200"/>
        </a:p>
      </dsp:txBody>
      <dsp:txXfrm>
        <a:off x="2623846" y="2519144"/>
        <a:ext cx="1646727" cy="1624400"/>
      </dsp:txXfrm>
    </dsp:sp>
    <dsp:sp modelId="{7F2C6900-9BE5-4B4D-964F-53DE08933DA4}">
      <dsp:nvSpPr>
        <dsp:cNvPr id="0" name=""/>
        <dsp:cNvSpPr/>
      </dsp:nvSpPr>
      <dsp:spPr>
        <a:xfrm>
          <a:off x="4703442" y="0"/>
          <a:ext cx="2184751" cy="533015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Arvostamme henkilöstöämme</a:t>
          </a:r>
        </a:p>
      </dsp:txBody>
      <dsp:txXfrm>
        <a:off x="4703442" y="0"/>
        <a:ext cx="2184751" cy="1599045"/>
      </dsp:txXfrm>
    </dsp:sp>
    <dsp:sp modelId="{B401B5E2-7471-444F-AF6F-AC70D6324AC4}">
      <dsp:nvSpPr>
        <dsp:cNvPr id="0" name=""/>
        <dsp:cNvSpPr/>
      </dsp:nvSpPr>
      <dsp:spPr>
        <a:xfrm>
          <a:off x="4935777" y="1534701"/>
          <a:ext cx="1747801" cy="16133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Laadukkaalla johtamisella ja avoimella vuorovaikutuksella  rakennamme yhteisöllistä organisaatiokulttuuria</a:t>
          </a:r>
          <a:endParaRPr lang="fi-FI" sz="1400" kern="1200" dirty="0"/>
        </a:p>
      </dsp:txBody>
      <dsp:txXfrm>
        <a:off x="4983030" y="1581954"/>
        <a:ext cx="1653295" cy="1518814"/>
      </dsp:txXfrm>
    </dsp:sp>
    <dsp:sp modelId="{CFB89614-6B62-4EC2-B1A3-B42241D9A19A}">
      <dsp:nvSpPr>
        <dsp:cNvPr id="0" name=""/>
        <dsp:cNvSpPr/>
      </dsp:nvSpPr>
      <dsp:spPr>
        <a:xfrm>
          <a:off x="4921917" y="3459504"/>
          <a:ext cx="1747801" cy="160373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Mahdollistamme henkilöstömme osaamisen</a:t>
          </a:r>
          <a:br>
            <a:rPr lang="fi-FI" sz="1400" kern="1200"/>
          </a:b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kehittämisen</a:t>
          </a:r>
          <a:endParaRPr lang="fi-FI" sz="1400" kern="1200"/>
        </a:p>
      </dsp:txBody>
      <dsp:txXfrm>
        <a:off x="4968889" y="3506476"/>
        <a:ext cx="1653857" cy="1509786"/>
      </dsp:txXfrm>
    </dsp:sp>
    <dsp:sp modelId="{A584CE3B-F1BB-43E2-A43E-757E44A3DE3C}">
      <dsp:nvSpPr>
        <dsp:cNvPr id="0" name=""/>
        <dsp:cNvSpPr/>
      </dsp:nvSpPr>
      <dsp:spPr>
        <a:xfrm>
          <a:off x="7052050" y="0"/>
          <a:ext cx="2184751" cy="533015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Toimimme yhdessä</a:t>
          </a:r>
        </a:p>
      </dsp:txBody>
      <dsp:txXfrm>
        <a:off x="7052050" y="0"/>
        <a:ext cx="2184751" cy="1599045"/>
      </dsp:txXfrm>
    </dsp:sp>
    <dsp:sp modelId="{00550504-A708-4ACF-9DD9-DB855E7FB9EE}">
      <dsp:nvSpPr>
        <dsp:cNvPr id="0" name=""/>
        <dsp:cNvSpPr/>
      </dsp:nvSpPr>
      <dsp:spPr>
        <a:xfrm>
          <a:off x="7270526" y="2477841"/>
          <a:ext cx="1747801" cy="170700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Monimuotoisella yhteistyöllä vahvistamme asiakkaiden turvallisuutta ja hyvinvointia</a:t>
          </a:r>
          <a:endParaRPr lang="fi-FI" sz="1400" kern="1200"/>
        </a:p>
      </dsp:txBody>
      <dsp:txXfrm>
        <a:off x="7320523" y="2527838"/>
        <a:ext cx="1647807" cy="1607013"/>
      </dsp:txXfrm>
    </dsp:sp>
    <dsp:sp modelId="{EC4015F6-3BB6-4229-9A58-CE63E610E0EE}">
      <dsp:nvSpPr>
        <dsp:cNvPr id="0" name=""/>
        <dsp:cNvSpPr/>
      </dsp:nvSpPr>
      <dsp:spPr>
        <a:xfrm>
          <a:off x="9400659" y="0"/>
          <a:ext cx="2184751" cy="5330152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Huolehdimme kestävästä taloudesta</a:t>
          </a:r>
        </a:p>
      </dsp:txBody>
      <dsp:txXfrm>
        <a:off x="9400659" y="0"/>
        <a:ext cx="2184751" cy="1599045"/>
      </dsp:txXfrm>
    </dsp:sp>
    <dsp:sp modelId="{A8784A6F-3F4F-4DE1-A38E-3610F8F5D001}">
      <dsp:nvSpPr>
        <dsp:cNvPr id="0" name=""/>
        <dsp:cNvSpPr/>
      </dsp:nvSpPr>
      <dsp:spPr>
        <a:xfrm>
          <a:off x="9569924" y="1600032"/>
          <a:ext cx="1846220" cy="149967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Kehitämme toimintamme sekä palvelujemme vaikuttavuutta, laatua, kustannustehokkuutta sekä ympäristö-ystävällisyyttä</a:t>
          </a:r>
          <a:endParaRPr lang="fi-FI" sz="1400" kern="1200"/>
        </a:p>
      </dsp:txBody>
      <dsp:txXfrm>
        <a:off x="9613848" y="1643956"/>
        <a:ext cx="1758372" cy="1411831"/>
      </dsp:txXfrm>
    </dsp:sp>
    <dsp:sp modelId="{6DB6E9DE-74BC-4CA9-8650-57B656634C4D}">
      <dsp:nvSpPr>
        <dsp:cNvPr id="0" name=""/>
        <dsp:cNvSpPr/>
      </dsp:nvSpPr>
      <dsp:spPr>
        <a:xfrm>
          <a:off x="9573455" y="3436339"/>
          <a:ext cx="1846220" cy="149967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 Light" panose="020F0302020204030204" pitchFamily="34" charset="0"/>
              <a:cs typeface="Calibri Light" panose="020F0302020204030204" pitchFamily="34" charset="0"/>
            </a:rPr>
            <a:t>Tiedolla johtamisen kautta löydämme asiakkaille parhaiten sopivat, vaikuttavat ja taloudellisesti kestävät ratkaisut</a:t>
          </a:r>
          <a:endParaRPr lang="fi-FI" sz="1400" kern="1200"/>
        </a:p>
      </dsp:txBody>
      <dsp:txXfrm>
        <a:off x="9617379" y="3480263"/>
        <a:ext cx="1758372" cy="14118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F8CE7-CA90-4B11-9DFA-E9AEEA48235D}">
      <dsp:nvSpPr>
        <dsp:cNvPr id="0" name=""/>
        <dsp:cNvSpPr/>
      </dsp:nvSpPr>
      <dsp:spPr>
        <a:xfrm>
          <a:off x="6548" y="621814"/>
          <a:ext cx="2297906" cy="6236185"/>
        </a:xfrm>
        <a:prstGeom prst="roundRect">
          <a:avLst>
            <a:gd name="adj" fmla="val 10000"/>
          </a:avLst>
        </a:prstGeom>
        <a:solidFill>
          <a:srgbClr val="44546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Vahvistamme hyvinvointia ja turvallisuutta</a:t>
          </a:r>
        </a:p>
      </dsp:txBody>
      <dsp:txXfrm>
        <a:off x="6548" y="621814"/>
        <a:ext cx="2297906" cy="1870855"/>
      </dsp:txXfrm>
    </dsp:sp>
    <dsp:sp modelId="{97E131A7-507F-43E4-B746-EE2C4242F4FC}">
      <dsp:nvSpPr>
        <dsp:cNvPr id="0" name=""/>
        <dsp:cNvSpPr/>
      </dsp:nvSpPr>
      <dsp:spPr>
        <a:xfrm>
          <a:off x="191079" y="1352529"/>
          <a:ext cx="1838324" cy="1204425"/>
        </a:xfrm>
        <a:prstGeom prst="roundRect">
          <a:avLst>
            <a:gd name="adj" fmla="val 10000"/>
          </a:avLst>
        </a:prstGeom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solidFill>
                <a:prstClr val="white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Ylläpidämme välitöntä kykyämme toimia suunnitellusti, asiakaslähtöisesti ja laadukkaasti kaikissa turvallisuustilanteissa</a:t>
          </a:r>
        </a:p>
      </dsp:txBody>
      <dsp:txXfrm>
        <a:off x="226355" y="1387805"/>
        <a:ext cx="1767772" cy="1133873"/>
      </dsp:txXfrm>
    </dsp:sp>
    <dsp:sp modelId="{CC45AD35-CC7E-4645-9846-516560E6C9F5}">
      <dsp:nvSpPr>
        <dsp:cNvPr id="0" name=""/>
        <dsp:cNvSpPr/>
      </dsp:nvSpPr>
      <dsp:spPr>
        <a:xfrm>
          <a:off x="191079" y="4769072"/>
          <a:ext cx="1838324" cy="1169343"/>
        </a:xfrm>
        <a:prstGeom prst="roundRect">
          <a:avLst>
            <a:gd name="adj" fmla="val 10000"/>
          </a:avLst>
        </a:prstGeom>
        <a:solidFill>
          <a:srgbClr val="44546A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1200" kern="120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Vaikutamme siihen, että hyvinvointialue tulee vastaamaan ensihoidon järjestämisestä ja pelastuslaitos ensihoidon toteuttamisesta</a:t>
          </a:r>
        </a:p>
      </dsp:txBody>
      <dsp:txXfrm>
        <a:off x="225328" y="4803321"/>
        <a:ext cx="1769826" cy="1100845"/>
      </dsp:txXfrm>
    </dsp:sp>
    <dsp:sp modelId="{AC55B5B4-50C4-47AC-AE1F-D378C9D56A21}">
      <dsp:nvSpPr>
        <dsp:cNvPr id="0" name=""/>
        <dsp:cNvSpPr/>
      </dsp:nvSpPr>
      <dsp:spPr>
        <a:xfrm>
          <a:off x="2476797" y="621814"/>
          <a:ext cx="2297906" cy="623618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/>
            <a:t>Parannamme palveluita</a:t>
          </a:r>
        </a:p>
      </dsp:txBody>
      <dsp:txXfrm>
        <a:off x="2476797" y="621814"/>
        <a:ext cx="2297906" cy="1870855"/>
      </dsp:txXfrm>
    </dsp:sp>
    <dsp:sp modelId="{D0E963BE-31E2-451E-8AB5-8668C0D1BA81}">
      <dsp:nvSpPr>
        <dsp:cNvPr id="0" name=""/>
        <dsp:cNvSpPr/>
      </dsp:nvSpPr>
      <dsp:spPr>
        <a:xfrm>
          <a:off x="2718665" y="1397927"/>
          <a:ext cx="1838324" cy="10717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Uudistamme palveluitamme ja parannamme niiden vaikuttavuutta asiakastarpeiden pohjalta</a:t>
          </a:r>
          <a:endParaRPr lang="fi-FI" sz="1200" kern="1200" dirty="0"/>
        </a:p>
      </dsp:txBody>
      <dsp:txXfrm>
        <a:off x="2750055" y="1429317"/>
        <a:ext cx="1775544" cy="1008940"/>
      </dsp:txXfrm>
    </dsp:sp>
    <dsp:sp modelId="{7F2C6900-9BE5-4B4D-964F-53DE08933DA4}">
      <dsp:nvSpPr>
        <dsp:cNvPr id="0" name=""/>
        <dsp:cNvSpPr/>
      </dsp:nvSpPr>
      <dsp:spPr>
        <a:xfrm>
          <a:off x="4947046" y="621814"/>
          <a:ext cx="2297906" cy="623618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/>
            <a:t>Arvostamme henkilöstöämme</a:t>
          </a:r>
        </a:p>
      </dsp:txBody>
      <dsp:txXfrm>
        <a:off x="4947046" y="621814"/>
        <a:ext cx="2297906" cy="1870855"/>
      </dsp:txXfrm>
    </dsp:sp>
    <dsp:sp modelId="{B401B5E2-7471-444F-AF6F-AC70D6324AC4}">
      <dsp:nvSpPr>
        <dsp:cNvPr id="0" name=""/>
        <dsp:cNvSpPr/>
      </dsp:nvSpPr>
      <dsp:spPr>
        <a:xfrm>
          <a:off x="5176837" y="1397218"/>
          <a:ext cx="1838324" cy="10724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Laadukkaalla johtamisella ja avoimella vuorovaikutuksella  rakennamme yhteisöllistä organisaatiokulttuuria</a:t>
          </a:r>
          <a:endParaRPr lang="fi-FI" sz="1200" kern="1200" dirty="0"/>
        </a:p>
      </dsp:txBody>
      <dsp:txXfrm>
        <a:off x="5208247" y="1428628"/>
        <a:ext cx="1775504" cy="1009613"/>
      </dsp:txXfrm>
    </dsp:sp>
    <dsp:sp modelId="{CFB89614-6B62-4EC2-B1A3-B42241D9A19A}">
      <dsp:nvSpPr>
        <dsp:cNvPr id="0" name=""/>
        <dsp:cNvSpPr/>
      </dsp:nvSpPr>
      <dsp:spPr>
        <a:xfrm>
          <a:off x="5176837" y="4292813"/>
          <a:ext cx="1838324" cy="7368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>
              <a:latin typeface="Calibri Light" panose="020F0302020204030204" pitchFamily="34" charset="0"/>
              <a:cs typeface="Calibri Light" panose="020F0302020204030204" pitchFamily="34" charset="0"/>
            </a:rPr>
            <a:t>Mahdollistamme henkilöstömme osaamisen</a:t>
          </a:r>
          <a:br>
            <a:rPr lang="fi-FI" sz="1200" kern="1200"/>
          </a:br>
          <a:r>
            <a:rPr lang="fi-FI" sz="1200" kern="1200">
              <a:latin typeface="Calibri Light" panose="020F0302020204030204" pitchFamily="34" charset="0"/>
              <a:cs typeface="Calibri Light" panose="020F0302020204030204" pitchFamily="34" charset="0"/>
            </a:rPr>
            <a:t>kehittämisen</a:t>
          </a:r>
          <a:endParaRPr lang="fi-FI" sz="1200" kern="1200"/>
        </a:p>
      </dsp:txBody>
      <dsp:txXfrm>
        <a:off x="5198419" y="4314395"/>
        <a:ext cx="1795160" cy="693693"/>
      </dsp:txXfrm>
    </dsp:sp>
    <dsp:sp modelId="{A584CE3B-F1BB-43E2-A43E-757E44A3DE3C}">
      <dsp:nvSpPr>
        <dsp:cNvPr id="0" name=""/>
        <dsp:cNvSpPr/>
      </dsp:nvSpPr>
      <dsp:spPr>
        <a:xfrm>
          <a:off x="7417295" y="621814"/>
          <a:ext cx="2297906" cy="623618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/>
            <a:t>Toimimme yhdessä</a:t>
          </a:r>
        </a:p>
      </dsp:txBody>
      <dsp:txXfrm>
        <a:off x="7417295" y="621814"/>
        <a:ext cx="2297906" cy="1870855"/>
      </dsp:txXfrm>
    </dsp:sp>
    <dsp:sp modelId="{00550504-A708-4ACF-9DD9-DB855E7FB9EE}">
      <dsp:nvSpPr>
        <dsp:cNvPr id="0" name=""/>
        <dsp:cNvSpPr/>
      </dsp:nvSpPr>
      <dsp:spPr>
        <a:xfrm>
          <a:off x="7635008" y="1397972"/>
          <a:ext cx="1838324" cy="83724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Monimuotoisella yhteistyöllä vahvistamme asiakkaiden turvallisuutta ja hyvinvointia</a:t>
          </a:r>
          <a:endParaRPr lang="fi-FI" sz="1200" kern="1200" dirty="0"/>
        </a:p>
      </dsp:txBody>
      <dsp:txXfrm>
        <a:off x="7659530" y="1422494"/>
        <a:ext cx="1789280" cy="788201"/>
      </dsp:txXfrm>
    </dsp:sp>
    <dsp:sp modelId="{EC4015F6-3BB6-4229-9A58-CE63E610E0EE}">
      <dsp:nvSpPr>
        <dsp:cNvPr id="0" name=""/>
        <dsp:cNvSpPr/>
      </dsp:nvSpPr>
      <dsp:spPr>
        <a:xfrm>
          <a:off x="9887544" y="621814"/>
          <a:ext cx="2297906" cy="6236185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/>
            <a:t>Huolehdimme kestävästä taloudesta</a:t>
          </a:r>
        </a:p>
      </dsp:txBody>
      <dsp:txXfrm>
        <a:off x="9887544" y="621814"/>
        <a:ext cx="2297906" cy="1870855"/>
      </dsp:txXfrm>
    </dsp:sp>
    <dsp:sp modelId="{A8784A6F-3F4F-4DE1-A38E-3610F8F5D001}">
      <dsp:nvSpPr>
        <dsp:cNvPr id="0" name=""/>
        <dsp:cNvSpPr/>
      </dsp:nvSpPr>
      <dsp:spPr>
        <a:xfrm>
          <a:off x="10110836" y="1422002"/>
          <a:ext cx="1941840" cy="10025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Kehitämme toimintamme sekä palvelujemme vaikuttavuutta, laatua, kustannustehokkuutta sekä ympäristöystävällisyyttä</a:t>
          </a:r>
          <a:endParaRPr lang="fi-FI" sz="1200" kern="1200" dirty="0"/>
        </a:p>
      </dsp:txBody>
      <dsp:txXfrm>
        <a:off x="10140201" y="1451367"/>
        <a:ext cx="1883110" cy="943851"/>
      </dsp:txXfrm>
    </dsp:sp>
    <dsp:sp modelId="{6DB6E9DE-74BC-4CA9-8650-57B656634C4D}">
      <dsp:nvSpPr>
        <dsp:cNvPr id="0" name=""/>
        <dsp:cNvSpPr/>
      </dsp:nvSpPr>
      <dsp:spPr>
        <a:xfrm>
          <a:off x="10110836" y="4165559"/>
          <a:ext cx="1941840" cy="110145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>
              <a:latin typeface="Calibri Light" panose="020F0302020204030204" pitchFamily="34" charset="0"/>
              <a:cs typeface="Calibri Light" panose="020F0302020204030204" pitchFamily="34" charset="0"/>
            </a:rPr>
            <a:t>Tiedolla johtamisen kautta löydämme asiakkaille parhaiten sopivat, vaikuttavat ja taloudellisesti kestävät ratkaisut</a:t>
          </a:r>
          <a:endParaRPr lang="fi-FI" sz="1200" kern="1200"/>
        </a:p>
      </dsp:txBody>
      <dsp:txXfrm>
        <a:off x="10143096" y="4197819"/>
        <a:ext cx="1877320" cy="1036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96" y="1"/>
            <a:ext cx="4302919" cy="720361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B544AA2C-B619-4A03-9158-4F91251DE1E9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8813" y="1795463"/>
            <a:ext cx="8612187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6909474"/>
            <a:ext cx="7943850" cy="5653207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96" y="13636992"/>
            <a:ext cx="4302919" cy="720359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3107C393-80A9-4DC9-B576-A95ED4712C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96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41A047-047F-49D2-AC3A-131473012D5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596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41A047-047F-49D2-AC3A-131473012D5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5982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07C393-80A9-4DC9-B576-A95ED4712C5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421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432A-86E2-D039-28A2-AA7E38B30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2C0536-DFA6-C41E-3F9F-2C9E1C016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F1149-304E-281E-4AA8-37C2DFAC8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737B1-BFCE-442F-F806-CA5D5A36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8FE9C-C287-72DF-286C-FF7F9529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131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96AEE-37F4-B852-CC64-9472718B1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026E9-3D96-1310-4F96-4EA775F24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90722-C92D-09D6-1D6C-33D32CCD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E2947-A478-12F3-E892-0101F3B1A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2BE33-B892-189E-4017-8E70FA774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90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F5E6B-21DC-F2E1-89E4-BEB1B7619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7B650-1854-43AF-D553-151BB10F5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0BEBB-640E-1A0E-4C0B-83A6D48CE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AB2C8-91D5-0D09-645C-109800A7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BADCA-D87B-0747-770C-CBE817BA9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804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tsikko_ranskalaiset_vii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133D-692A-4488-9BA5-BB01BBC4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3EE8-A52B-409A-9FBC-73FBB2C2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6539525-7551-48F7-8D8F-A020ECBC3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11205372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5C45ECD-DF52-48AC-B232-A4F832CC6C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3495" y="6257748"/>
            <a:ext cx="1074804" cy="365125"/>
          </a:xfrm>
        </p:spPr>
        <p:txBody>
          <a:bodyPr/>
          <a:lstStyle/>
          <a:p>
            <a:fld id="{54D43059-99C1-4944-9656-B1D921B30889}" type="datetime1">
              <a:rPr lang="fi-FI" smtClean="0"/>
              <a:t>1.9.2023</a:t>
            </a:fld>
            <a:endParaRPr lang="fi-FI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03A82D9-5ACA-4D92-B905-200B038F6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Black" panose="020B0A04020102020204" pitchFamily="34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65050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DFAE-53BE-CD5B-A297-91E7C1850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2005F-9D34-524C-A624-2B2B5BD8B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8B574-F230-1555-BFD9-E797881EF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849A-AD65-3C40-4789-72DD136B1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5DD3F-2608-C802-55AE-306C3BDA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64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26B8F-EF74-2EB6-7027-CCCE7A5D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0FA34-6EF7-706D-F8E3-FBBF5986B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88471-6185-7EB5-CF0A-2A9841248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2C209-0FFE-A691-F055-BF783573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43FAF-A7A4-C51D-C358-B7D9BA596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98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9AA25-A855-3DE6-8313-3C7EE5F5E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BD8E-BBFB-5778-4358-0042BA568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4A2A8F-BB89-8038-9B85-73E28F25E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FED54-8A6F-5A0D-FFB6-2DED2F06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3D20B-278D-DC45-5487-3A8FD6DF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96B8F-6AE9-7DF0-013D-D9418EEB3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58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52833-8425-E614-D54B-7902D620B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9195B-3F51-0051-069F-F19EB8B10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0FD49-37BC-D419-BE7F-8FEA58142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096CA9-7523-1187-C04F-9256C2CEB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035C5B-7513-5B78-D7F0-685F9B707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4B5367-F5DE-0DA4-CFE3-BF5EEA262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2992E-710F-2CBD-3C51-5A252507C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FCB67-DD2F-138A-2204-ABF23E9B1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17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20C3E-BD20-A02A-17AF-CDA8D6DF7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777DF-09C1-A4A1-FE45-7E1D1613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F50741-C524-5178-0DD7-F395607CB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E5811-1072-2AC5-8A04-8DD8DA9A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B8934-3B81-F50F-46BE-877455AB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A4B41-E5F1-3123-EC6F-067B40EC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D3D03-37E9-1A0D-3972-DFE6BB8D6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73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613C-C048-C696-BC86-3A411E2D4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2EE1E-2A9B-9CA1-3AE5-7DA7DE5B9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77126-01CB-9018-E0AA-0C523B0E6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6B306-E681-635E-51BF-B8442B59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4193A-DDDF-1D14-41C7-896B1709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B97C0-8FEC-0EA5-8C59-13C3D3A6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72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391E4-E64A-25AA-E9DB-7D41F7D21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55BF46-8580-2717-3261-A9110384D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E10F7-A92D-648D-8365-48D901786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6510D-8485-9C1A-D007-D50FF05D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AE73E9-7699-F0CB-BE7B-B0B566A7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0CE0D-EED2-B09F-BDAF-CFC61CAE4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11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1BD76E-6B27-74E9-3DBB-4C30F0B1B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F8143-57BF-17FE-2C02-95E0E7709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F7E6F-C436-B562-80C6-09BD2F0AD2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696D9-F32C-4832-B3A1-7A6103F51203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833A5-3DA5-D352-7318-E8623EF66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8DE96-90A5-3D6E-6CF9-6ED7FFC17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931F-E14D-4697-9E06-5693D72B84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14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779BA7-7316-432F-56F1-AAED67823302}"/>
              </a:ext>
            </a:extLst>
          </p:cNvPr>
          <p:cNvSpPr txBox="1"/>
          <p:nvPr/>
        </p:nvSpPr>
        <p:spPr>
          <a:xfrm>
            <a:off x="5461486" y="1413316"/>
            <a:ext cx="6585511" cy="3664711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i-FI" sz="4000" dirty="0">
                <a:latin typeface="+mj-lt"/>
                <a:ea typeface="+mj-ea"/>
                <a:cs typeface="+mj-cs"/>
              </a:rPr>
              <a:t>Keski-Uudenmaan pelastuslaitoksen tavoitteet, toimintasuunnitelma ja talousarvion seurantamittarit vuodelle 2024</a:t>
            </a:r>
          </a:p>
        </p:txBody>
      </p:sp>
      <p:pic>
        <p:nvPicPr>
          <p:cNvPr id="4" name="Picture 3" descr="Seinä maalattu, jossa on nuoli ja dartboard">
            <a:extLst>
              <a:ext uri="{FF2B5EF4-FFF2-40B4-BE49-F238E27FC236}">
                <a16:creationId xmlns:a16="http://schemas.microsoft.com/office/drawing/2014/main" id="{CD7ABAA8-6383-4811-528F-BB26F4640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944"/>
          <a:stretch/>
        </p:blipFill>
        <p:spPr>
          <a:xfrm>
            <a:off x="20" y="10"/>
            <a:ext cx="499298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3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C8B42-B1A0-034C-1E5E-D68D813F50B9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cap="flat" cmpd="sng" algn="ctr">
            <a:solidFill>
              <a:srgbClr val="E7E6E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35560" tIns="26670" rIns="35560" bIns="26670" numCol="1" spcCol="1270" anchor="t" anchorCtr="0">
            <a:noAutofit/>
          </a:bodyPr>
          <a:lstStyle>
            <a:lvl1pPr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sz="120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fi-FI" sz="3600" b="1" dirty="0"/>
              <a:t>Pelastuslaitoksen strategiset tavoitteet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8C0399F-AAF8-7093-543A-473DAD8C87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0822400"/>
              </p:ext>
            </p:extLst>
          </p:nvPr>
        </p:nvGraphicFramePr>
        <p:xfrm>
          <a:off x="286327" y="719666"/>
          <a:ext cx="11591637" cy="533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24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C8B42-B1A0-034C-1E5E-D68D813F50B9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cap="flat" cmpd="sng" algn="ctr">
            <a:solidFill>
              <a:srgbClr val="E7E6E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35560" tIns="26670" rIns="35560" bIns="26670" numCol="1" spcCol="1270" anchor="t" anchorCtr="0">
            <a:noAutofit/>
          </a:bodyPr>
          <a:lstStyle>
            <a:lvl1pPr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sz="1200">
                <a:solidFill>
                  <a:prstClr val="white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fi-FI" sz="36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023899-8A1F-B452-8672-0956BBE15AD7}"/>
              </a:ext>
            </a:extLst>
          </p:cNvPr>
          <p:cNvSpPr txBox="1"/>
          <p:nvPr/>
        </p:nvSpPr>
        <p:spPr>
          <a:xfrm>
            <a:off x="9670294" y="0"/>
            <a:ext cx="250016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1200" dirty="0"/>
              <a:t>TA 2024 seurattavat tavoitteet:</a:t>
            </a:r>
          </a:p>
          <a:p>
            <a:pPr marL="285750" indent="-285750">
              <a:buFontTx/>
              <a:buChar char="-"/>
            </a:pPr>
            <a:r>
              <a:rPr lang="fi-FI" sz="1200" dirty="0">
                <a:solidFill>
                  <a:schemeClr val="accent2"/>
                </a:solidFill>
              </a:rPr>
              <a:t>Sitovat tavoitteet oranssilla</a:t>
            </a:r>
          </a:p>
          <a:p>
            <a:pPr marL="285750" indent="-285750">
              <a:buFontTx/>
              <a:buChar char="-"/>
            </a:pPr>
            <a:r>
              <a:rPr lang="fi-FI" sz="1200" dirty="0">
                <a:solidFill>
                  <a:schemeClr val="accent6">
                    <a:lumMod val="75000"/>
                  </a:schemeClr>
                </a:solidFill>
              </a:rPr>
              <a:t>Toimialatavoitteet vihreällä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8C0399F-AAF8-7093-543A-473DAD8C87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5208568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214D27-3EA9-E165-7AD0-6BB137BBF77D}"/>
              </a:ext>
            </a:extLst>
          </p:cNvPr>
          <p:cNvSpPr/>
          <p:nvPr/>
        </p:nvSpPr>
        <p:spPr>
          <a:xfrm>
            <a:off x="57660" y="2737378"/>
            <a:ext cx="2105180" cy="19238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800" b="1" dirty="0">
                <a:solidFill>
                  <a:schemeClr val="accent6">
                    <a:lumMod val="75000"/>
                  </a:schemeClr>
                </a:solidFill>
                <a:latin typeface="Calibri" panose="020F0502020204030204"/>
              </a:rPr>
              <a:t>Vähennämme onnettomuuksien vaikutuksia laadukkaalla ja viivytyksettömällä pelastus- ja ensihoitotoiminnalla</a:t>
            </a:r>
          </a:p>
          <a:p>
            <a:pPr algn="ctr"/>
            <a:endParaRPr lang="fi-FI" sz="800" dirty="0">
              <a:solidFill>
                <a:schemeClr val="accent6">
                  <a:lumMod val="75000"/>
                </a:schemeClr>
              </a:solidFill>
              <a:latin typeface="Calibri" panose="020F0502020204030204"/>
            </a:endParaRPr>
          </a:p>
          <a:p>
            <a:pPr algn="ctr"/>
            <a:r>
              <a:rPr lang="fi-FI" sz="800" b="1" dirty="0">
                <a:solidFill>
                  <a:schemeClr val="accent6">
                    <a:lumMod val="75000"/>
                  </a:schemeClr>
                </a:solidFill>
                <a:latin typeface="Calibri" panose="020F0502020204030204"/>
              </a:rPr>
              <a:t>Vähennämme onnettomuuksia ja niiden vaikutuksia ja varmistamme lain mukaisen turvallisuustason laadukkaalla valvontatyöllämme</a:t>
            </a:r>
          </a:p>
          <a:p>
            <a:pPr algn="ctr"/>
            <a:endParaRPr lang="fi-FI" sz="800" dirty="0">
              <a:solidFill>
                <a:srgbClr val="4472C4">
                  <a:lumMod val="50000"/>
                </a:srgbClr>
              </a:solidFill>
              <a:latin typeface="Calibri" panose="020F0502020204030204"/>
            </a:endParaRPr>
          </a:p>
          <a:p>
            <a:pPr algn="ctr"/>
            <a:r>
              <a:rPr lang="fi-FI" sz="8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Palvelutasomme on palvelutasopäätöksessä määritellyllä tasolla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C0CBBD9-B6BA-0BEA-3D01-CF7E3C25B442}"/>
              </a:ext>
            </a:extLst>
          </p:cNvPr>
          <p:cNvSpPr/>
          <p:nvPr/>
        </p:nvSpPr>
        <p:spPr>
          <a:xfrm>
            <a:off x="57660" y="6023387"/>
            <a:ext cx="2105180" cy="7698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8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Toimimme Uudenmaan erillisratkaisun mukaisesti yhteistyössä hyvinvointialueiden ja HUS yhtymän kanssa laadukkaan  ja yhdenmukaisen  ensihoidon toteuttamiseksi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BAD3169-A1BC-20A5-5515-CF6A88F113BE}"/>
              </a:ext>
            </a:extLst>
          </p:cNvPr>
          <p:cNvSpPr/>
          <p:nvPr/>
        </p:nvSpPr>
        <p:spPr>
          <a:xfrm>
            <a:off x="2579365" y="2737377"/>
            <a:ext cx="2105180" cy="19238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accent2"/>
                </a:solidFill>
                <a:latin typeface="Calibri" panose="020F0502020204030204"/>
              </a:rPr>
              <a:t>Parannamme pelastustoiminnan ja ensihoitopalveluiden saatavuutta ja vaikuttavuutta kehittämällä palveluverkkoamme ja hyödyntämällä uusia ratkaisuja</a:t>
            </a:r>
          </a:p>
          <a:p>
            <a:pPr algn="ctr"/>
            <a:endParaRPr lang="fi-FI" sz="800" dirty="0">
              <a:solidFill>
                <a:schemeClr val="tx1"/>
              </a:solidFill>
            </a:endParaRPr>
          </a:p>
          <a:p>
            <a:pPr algn="ctr"/>
            <a:r>
              <a:rPr kumimoji="0" lang="fi-FI" sz="80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Varmistamme onnettomuuksien ehkäisyn palveluidemme laadun vahvistamalla henkilöstömme osaamista</a:t>
            </a:r>
          </a:p>
          <a:p>
            <a:pPr algn="ctr"/>
            <a:endParaRPr lang="fi-FI" sz="800" dirty="0">
              <a:solidFill>
                <a:schemeClr val="tx1"/>
              </a:solidFill>
            </a:endParaRPr>
          </a:p>
          <a:p>
            <a:pPr algn="ctr"/>
            <a:r>
              <a:rPr kumimoji="0" lang="fi-FI" sz="80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Parannamme ensihoidon saatavuutta ja laatua kehittämällä toimintamallejamme yhteistyössä </a:t>
            </a:r>
            <a:r>
              <a:rPr kumimoji="0" lang="fi-FI" sz="80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HUS:n</a:t>
            </a:r>
            <a:r>
              <a:rPr kumimoji="0" lang="fi-FI" sz="80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 </a:t>
            </a:r>
            <a:r>
              <a:rPr lang="fi-FI" sz="8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hyvinvointialue</a:t>
            </a:r>
            <a:r>
              <a:rPr kumimoji="0" lang="fi-FI" sz="80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</a:t>
            </a:r>
            <a:r>
              <a:rPr kumimoji="0" lang="fi-FI" sz="80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kanssa</a:t>
            </a:r>
            <a:endParaRPr lang="fi-FI" sz="800" dirty="0">
              <a:solidFill>
                <a:schemeClr val="tx1"/>
              </a:solidFill>
            </a:endParaRPr>
          </a:p>
          <a:p>
            <a:pPr algn="ctr"/>
            <a:endParaRPr lang="fi-FI" sz="800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9F638CA-208F-C42B-3490-4FEC338C3DAF}"/>
              </a:ext>
            </a:extLst>
          </p:cNvPr>
          <p:cNvSpPr/>
          <p:nvPr/>
        </p:nvSpPr>
        <p:spPr>
          <a:xfrm>
            <a:off x="5043409" y="2773183"/>
            <a:ext cx="2105180" cy="13123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Laadukkaalla ja valmentavalla lähijohtamisella parannamme uudistuvaa työkulttuuria</a:t>
            </a:r>
          </a:p>
          <a:p>
            <a:pPr algn="ctr"/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Tuemme työssä jaksamista monipuolisin toimenpitein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B28530B-6FFB-0544-8028-9C8AE84064D0}"/>
              </a:ext>
            </a:extLst>
          </p:cNvPr>
          <p:cNvSpPr/>
          <p:nvPr/>
        </p:nvSpPr>
        <p:spPr>
          <a:xfrm>
            <a:off x="5043409" y="5172168"/>
            <a:ext cx="2105180" cy="6278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Mahdollistamme työn tarpeiden vaatiman monipuolisen osaamisen kehittämisen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0107907-9F53-6A81-5145-10E147FBC640}"/>
              </a:ext>
            </a:extLst>
          </p:cNvPr>
          <p:cNvSpPr/>
          <p:nvPr/>
        </p:nvSpPr>
        <p:spPr>
          <a:xfrm>
            <a:off x="7565114" y="2773184"/>
            <a:ext cx="2105180" cy="22911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Yhtenäistämme asiakaspalveluamme ja toimintamallejamme sekä ylläpidämme ja kehitämme toimintavalmiuttamme ja palveluverkkoamme  yhteistyössä muiden pelastuslaitosten kanssa</a:t>
            </a:r>
          </a:p>
          <a:p>
            <a:pPr algn="ctr"/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Toimimme tiiviissä yhteistyössä alueemme sopimuspalokuntien kanssa</a:t>
            </a:r>
          </a:p>
          <a:p>
            <a:pPr algn="ctr"/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Parannamme turvallisuutta tiiviissä yhteistyössä muiden viranomaisten ja sidosryhmien kanssa sekä kehittämällä yhteistyömalleja hyvinvointialueen muiden toimijoiden kanssa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FE23B1D-841A-A092-D9F4-CEBC3F576B54}"/>
              </a:ext>
            </a:extLst>
          </p:cNvPr>
          <p:cNvSpPr/>
          <p:nvPr/>
        </p:nvSpPr>
        <p:spPr>
          <a:xfrm>
            <a:off x="9959753" y="2800536"/>
            <a:ext cx="2105180" cy="1029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Pelastuslaitoksen investoinnit tukevat palvelutoiminnan vaikuttavuutta</a:t>
            </a:r>
          </a:p>
          <a:p>
            <a:pPr algn="ctr"/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fi-FI" sz="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Huomioimme ympäristön ja kestävän kehityksen toiminnassamme ja päätöksenteossamme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A70E6B-509F-F39C-7473-C490E2B97E0A}"/>
              </a:ext>
            </a:extLst>
          </p:cNvPr>
          <p:cNvSpPr/>
          <p:nvPr/>
        </p:nvSpPr>
        <p:spPr>
          <a:xfrm>
            <a:off x="10029160" y="5419330"/>
            <a:ext cx="2105180" cy="12081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</a:rPr>
              <a:t>Pelastuslaitoksen käytössä olevan tietopohjan ajantasaisuus, kattavuus ja laatu paranevat</a:t>
            </a:r>
          </a:p>
          <a:p>
            <a:pPr algn="ctr"/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fi-FI" sz="800" b="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</a:rPr>
              <a:t>Olemassa olevan tiedon hyödynnettävyyttä parannetaan sitä jalostamalla sekä vahvistetaan osaamista hyödyntää sitä osana tiedolla johtamista</a:t>
            </a:r>
            <a:endParaRPr lang="fi-FI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867EA9-A991-E77A-5937-56ECD252C891}"/>
              </a:ext>
            </a:extLst>
          </p:cNvPr>
          <p:cNvSpPr txBox="1"/>
          <p:nvPr/>
        </p:nvSpPr>
        <p:spPr>
          <a:xfrm>
            <a:off x="3374293" y="78952"/>
            <a:ext cx="60276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dirty="0">
                <a:solidFill>
                  <a:schemeClr val="bg1"/>
                </a:solidFill>
              </a:rPr>
              <a:t>Pelastuslaitoksen toimintasuunnitelma 2024</a:t>
            </a:r>
          </a:p>
        </p:txBody>
      </p:sp>
    </p:spTree>
    <p:extLst>
      <p:ext uri="{BB962C8B-B14F-4D97-AF65-F5344CB8AC3E}">
        <p14:creationId xmlns:p14="http://schemas.microsoft.com/office/powerpoint/2010/main" val="251312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Taulukko 9">
            <a:extLst>
              <a:ext uri="{FF2B5EF4-FFF2-40B4-BE49-F238E27FC236}">
                <a16:creationId xmlns:a16="http://schemas.microsoft.com/office/drawing/2014/main" id="{149959CA-B80F-4DD9-118D-D18C78F42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04905"/>
              </p:ext>
            </p:extLst>
          </p:nvPr>
        </p:nvGraphicFramePr>
        <p:xfrm>
          <a:off x="206130" y="1056745"/>
          <a:ext cx="11770602" cy="4758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033">
                  <a:extLst>
                    <a:ext uri="{9D8B030D-6E8A-4147-A177-3AD203B41FA5}">
                      <a16:colId xmlns:a16="http://schemas.microsoft.com/office/drawing/2014/main" val="297032013"/>
                    </a:ext>
                  </a:extLst>
                </a:gridCol>
                <a:gridCol w="3048489">
                  <a:extLst>
                    <a:ext uri="{9D8B030D-6E8A-4147-A177-3AD203B41FA5}">
                      <a16:colId xmlns:a16="http://schemas.microsoft.com/office/drawing/2014/main" val="432601894"/>
                    </a:ext>
                  </a:extLst>
                </a:gridCol>
                <a:gridCol w="4301429">
                  <a:extLst>
                    <a:ext uri="{9D8B030D-6E8A-4147-A177-3AD203B41FA5}">
                      <a16:colId xmlns:a16="http://schemas.microsoft.com/office/drawing/2014/main" val="1739603414"/>
                    </a:ext>
                  </a:extLst>
                </a:gridCol>
                <a:gridCol w="2942651">
                  <a:extLst>
                    <a:ext uri="{9D8B030D-6E8A-4147-A177-3AD203B41FA5}">
                      <a16:colId xmlns:a16="http://schemas.microsoft.com/office/drawing/2014/main" val="1532887216"/>
                    </a:ext>
                  </a:extLst>
                </a:gridCol>
              </a:tblGrid>
              <a:tr h="548908"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bg1"/>
                          </a:solidFill>
                        </a:rPr>
                        <a:t>Strateginen tavoite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bg1"/>
                          </a:solidFill>
                        </a:rPr>
                        <a:t>Toimialan tavoitteet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bg1"/>
                          </a:solidFill>
                        </a:rPr>
                        <a:t>Mittari ja tavoitetaso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14619"/>
                  </a:ext>
                </a:extLst>
              </a:tr>
              <a:tr h="88530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100" b="1" dirty="0">
                          <a:solidFill>
                            <a:srgbClr val="FFFFFF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Vahvistamme hyvinvointia ja turvallisuutta: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100" b="1" dirty="0">
                          <a:solidFill>
                            <a:srgbClr val="FFFFFF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i-FI" sz="1100" kern="1200" dirty="0">
                          <a:solidFill>
                            <a:prstClr val="white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Ylläpidämme välitöntä kykyämme toimia suunnitellusti, asiakaslähtöisesti ja laadukkaasti kaikissa turvallisuustilanteissa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Vähennämme onnettomuuksien vaikutuksia laadukkaalla ja viivytyksettömällä pelastustoiminnalla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Ensimmäisen yksikön toimintavalmiusaikatavoitteen toteumaprosentti riskiluokan I kiireellisissä tehtävissä on 50%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bg1"/>
                          </a:solidFill>
                        </a:rPr>
                        <a:t>Talousarvion seurantamittari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15513"/>
                  </a:ext>
                </a:extLst>
              </a:tr>
              <a:tr h="807217">
                <a:tc vMerge="1">
                  <a:txBody>
                    <a:bodyPr/>
                    <a:lstStyle/>
                    <a:p>
                      <a:endParaRPr lang="fi-FI" sz="105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bg1"/>
                          </a:solidFill>
                        </a:rPr>
                        <a:t>Vähennämme onnettomuuksien vaikutuksia laadukkaalla ja viivytyksettömällä ensihoitotoiminnalla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Tavoittamisviive ydintaajama-alueella 90%:</a:t>
                      </a:r>
                      <a:r>
                        <a:rPr kumimoji="0" lang="fi-FI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ssa</a:t>
                      </a: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A- kiireellisyysluokan tehtävistä on 9 min ja B-kiireellisyysluokan tehtävistä 10 min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bg1"/>
                          </a:solidFill>
                        </a:rPr>
                        <a:t>Talousarvion seurantamittari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247406"/>
                  </a:ext>
                </a:extLst>
              </a:tr>
              <a:tr h="861763">
                <a:tc vMerge="1">
                  <a:txBody>
                    <a:bodyPr/>
                    <a:lstStyle/>
                    <a:p>
                      <a:endParaRPr lang="fi-FI" sz="105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Vähennämme onnettomuuksia ja niiden vaikutuksia ja varmistamme lain mukaisen turvallisuustason laadukkaalla valvontatyöllämme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Määräaikaisen valvonnan toteutumisprosentti on 100%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bg1"/>
                          </a:solidFill>
                        </a:rPr>
                        <a:t>Talousarvion seurantamittari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090947"/>
                  </a:ext>
                </a:extLst>
              </a:tr>
              <a:tr h="1655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Parannamme palveluita: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Uudistamme palveluitamme ja parannamme niiden vaikuttavuutta asiakastarpeiden pohjalta</a:t>
                      </a:r>
                      <a:endParaRPr lang="fi-FI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>
                          <a:solidFill>
                            <a:schemeClr val="bg1"/>
                          </a:solidFill>
                        </a:rPr>
                        <a:t>Parannamme pelastustoiminnan ja ensihoidon saatavuutta ja vaikuttavuutta kehittämällä palveluverkkoamme ja hyödyntämällä uusia ratkaisuja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Tikkurilan valmiusasema aloittaa toimintansa vuoden 2024 aikana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Sitova tavoite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47336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ABE060A-323F-4B9B-1CE3-423D5F962DAF}"/>
              </a:ext>
            </a:extLst>
          </p:cNvPr>
          <p:cNvSpPr txBox="1"/>
          <p:nvPr/>
        </p:nvSpPr>
        <p:spPr>
          <a:xfrm>
            <a:off x="2593058" y="224589"/>
            <a:ext cx="7349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dirty="0">
                <a:solidFill>
                  <a:schemeClr val="bg1"/>
                </a:solidFill>
              </a:rPr>
              <a:t>Sitovat tavoitteet ja talousarvion seurantamittarit 2024</a:t>
            </a:r>
          </a:p>
        </p:txBody>
      </p:sp>
    </p:spTree>
    <p:extLst>
      <p:ext uri="{BB962C8B-B14F-4D97-AF65-F5344CB8AC3E}">
        <p14:creationId xmlns:p14="http://schemas.microsoft.com/office/powerpoint/2010/main" val="396288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181BC425FD924FA1D59C36010D054C" ma:contentTypeVersion="11" ma:contentTypeDescription="Luo uusi asiakirja." ma:contentTypeScope="" ma:versionID="96d08bca8b954e72954b98fd5dab6008">
  <xsd:schema xmlns:xsd="http://www.w3.org/2001/XMLSchema" xmlns:xs="http://www.w3.org/2001/XMLSchema" xmlns:p="http://schemas.microsoft.com/office/2006/metadata/properties" xmlns:ns2="68e76e59-6887-4d12-b091-d00ae2a4cff5" xmlns:ns3="5543c852-52f9-42ad-bfc4-f497eec0008b" targetNamespace="http://schemas.microsoft.com/office/2006/metadata/properties" ma:root="true" ma:fieldsID="ca0efbb6941f5176217dd73e5a4cca2a" ns2:_="" ns3:_="">
    <xsd:import namespace="68e76e59-6887-4d12-b091-d00ae2a4cff5"/>
    <xsd:import namespace="5543c852-52f9-42ad-bfc4-f497eec000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76e59-6887-4d12-b091-d00ae2a4c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uvien tunnisteet" ma:readOnly="false" ma:fieldId="{5cf76f15-5ced-4ddc-b409-7134ff3c332f}" ma:taxonomyMulti="true" ma:sspId="65685aec-b611-4d42-aeb4-a50954e9c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3c852-52f9-42ad-bfc4-f497eec0008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c7b82e6-5af0-4fc8-8802-8de6eb7ade86}" ma:internalName="TaxCatchAll" ma:showField="CatchAllData" ma:web="5543c852-52f9-42ad-bfc4-f497eec000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e76e59-6887-4d12-b091-d00ae2a4cff5">
      <Terms xmlns="http://schemas.microsoft.com/office/infopath/2007/PartnerControls"/>
    </lcf76f155ced4ddcb4097134ff3c332f>
    <TaxCatchAll xmlns="5543c852-52f9-42ad-bfc4-f497eec0008b" xsi:nil="true"/>
    <SharedWithUsers xmlns="5543c852-52f9-42ad-bfc4-f497eec0008b">
      <UserInfo>
        <DisplayName>Suutarinen Kaarlo</DisplayName>
        <AccountId>27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B3A0733-8948-4210-A182-CE1A30D428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e76e59-6887-4d12-b091-d00ae2a4cff5"/>
    <ds:schemaRef ds:uri="5543c852-52f9-42ad-bfc4-f497eec000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EBDAF7-74F0-488A-9969-3464615969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56F343-D293-44C6-AF87-101BBDB39DD9}">
  <ds:schemaRefs>
    <ds:schemaRef ds:uri="61e9cafe-3b08-41e9-aaff-0fa0a2794f86"/>
    <ds:schemaRef ds:uri="7477ad47-22b5-4513-afe1-2d2a13415e7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68e76e59-6887-4d12-b091-d00ae2a4cff5"/>
    <ds:schemaRef ds:uri="5543c852-52f9-42ad-bfc4-f497eec0008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2908</TotalTime>
  <Words>505</Words>
  <Application>Microsoft Office PowerPoint</Application>
  <PresentationFormat>Laajakuva</PresentationFormat>
  <Paragraphs>84</Paragraphs>
  <Slides>4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Tillander Kati</dc:creator>
  <cp:lastModifiedBy>Tillander Kati</cp:lastModifiedBy>
  <cp:revision>4</cp:revision>
  <cp:lastPrinted>2023-04-28T06:33:16Z</cp:lastPrinted>
  <dcterms:created xsi:type="dcterms:W3CDTF">2023-01-18T15:21:50Z</dcterms:created>
  <dcterms:modified xsi:type="dcterms:W3CDTF">2023-09-01T11:31:47Z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2023-01-18T15:53:17Z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7cbe7314-9eec-453e-aa25-b39667b2f68f</vt:lpwstr>
  </property>
  <property fmtid="{D5CDD505-2E9C-101B-9397-08002B2CF9AE}" pid="7" name="MSIP_Label_defa4170-0d19-0005-0004-bc88714345d2_ActionId">
    <vt:lpwstr>9e5370fc-849e-4f55-b30b-09bd9bd83f5a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0x010100F0181BC425FD924FA1D59C36010D054C</vt:lpwstr>
  </property>
</Properties>
</file>